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5" r:id="rId9"/>
    <p:sldId id="266" r:id="rId10"/>
    <p:sldId id="264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8F9"/>
    <a:srgbClr val="E43B82"/>
    <a:srgbClr val="FCFCFC"/>
    <a:srgbClr val="E8F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16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328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E11A54-B2D5-46ED-81B1-23E961493E64}" type="doc">
      <dgm:prSet loTypeId="urn:microsoft.com/office/officeart/2005/8/layout/hProcess11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85B1652-1D26-490F-BC18-6A06927451F9}">
      <dgm:prSet/>
      <dgm:spPr/>
      <dgm:t>
        <a:bodyPr/>
        <a:lstStyle/>
        <a:p>
          <a:r>
            <a:rPr lang="en-US"/>
            <a:t>Checked for missing values</a:t>
          </a:r>
        </a:p>
      </dgm:t>
    </dgm:pt>
    <dgm:pt modelId="{08FC8399-53A0-4AA4-84DC-FB6A80E873F1}" type="parTrans" cxnId="{B7C7BF7F-1CC4-4ED1-BAA9-1F436CD8AC10}">
      <dgm:prSet/>
      <dgm:spPr/>
      <dgm:t>
        <a:bodyPr/>
        <a:lstStyle/>
        <a:p>
          <a:endParaRPr lang="en-US"/>
        </a:p>
      </dgm:t>
    </dgm:pt>
    <dgm:pt modelId="{C177FAEE-2795-4227-8741-8B6BFF5C09D2}" type="sibTrans" cxnId="{B7C7BF7F-1CC4-4ED1-BAA9-1F436CD8AC10}">
      <dgm:prSet/>
      <dgm:spPr/>
      <dgm:t>
        <a:bodyPr/>
        <a:lstStyle/>
        <a:p>
          <a:endParaRPr lang="en-US"/>
        </a:p>
      </dgm:t>
    </dgm:pt>
    <dgm:pt modelId="{995760FD-85E8-4F9C-B1A9-0A4B070FE9EB}">
      <dgm:prSet/>
      <dgm:spPr/>
      <dgm:t>
        <a:bodyPr/>
        <a:lstStyle/>
        <a:p>
          <a:r>
            <a:rPr lang="en-US" dirty="0"/>
            <a:t>Converted diagnosis to binary</a:t>
          </a:r>
        </a:p>
      </dgm:t>
    </dgm:pt>
    <dgm:pt modelId="{6C455018-FBA9-4AEE-BF7A-EB9A2E0411DB}" type="parTrans" cxnId="{4966592D-FE66-4A10-8F5C-BAA242D83220}">
      <dgm:prSet/>
      <dgm:spPr/>
      <dgm:t>
        <a:bodyPr/>
        <a:lstStyle/>
        <a:p>
          <a:endParaRPr lang="en-US"/>
        </a:p>
      </dgm:t>
    </dgm:pt>
    <dgm:pt modelId="{0FF4BF8A-CDD4-4045-B1B7-B60EB9641671}" type="sibTrans" cxnId="{4966592D-FE66-4A10-8F5C-BAA242D83220}">
      <dgm:prSet/>
      <dgm:spPr/>
      <dgm:t>
        <a:bodyPr/>
        <a:lstStyle/>
        <a:p>
          <a:endParaRPr lang="en-US"/>
        </a:p>
      </dgm:t>
    </dgm:pt>
    <dgm:pt modelId="{0206B578-5D86-479F-BEBE-ADA836279678}">
      <dgm:prSet/>
      <dgm:spPr/>
      <dgm:t>
        <a:bodyPr/>
        <a:lstStyle/>
        <a:p>
          <a:r>
            <a:rPr lang="en-US"/>
            <a:t>Checked for duplicate rows</a:t>
          </a:r>
        </a:p>
      </dgm:t>
    </dgm:pt>
    <dgm:pt modelId="{D46D008E-11D7-41D9-9633-A72A81ECA974}" type="parTrans" cxnId="{469DC96A-142F-4E6D-BC6D-D3E3A14EFE56}">
      <dgm:prSet/>
      <dgm:spPr/>
      <dgm:t>
        <a:bodyPr/>
        <a:lstStyle/>
        <a:p>
          <a:endParaRPr lang="en-US"/>
        </a:p>
      </dgm:t>
    </dgm:pt>
    <dgm:pt modelId="{EA21A4F9-1C6C-4702-A0B5-AF48348EEB5C}" type="sibTrans" cxnId="{469DC96A-142F-4E6D-BC6D-D3E3A14EFE56}">
      <dgm:prSet/>
      <dgm:spPr/>
      <dgm:t>
        <a:bodyPr/>
        <a:lstStyle/>
        <a:p>
          <a:endParaRPr lang="en-US"/>
        </a:p>
      </dgm:t>
    </dgm:pt>
    <dgm:pt modelId="{8B886EEC-8677-4611-8F81-251B9479BB3F}" type="pres">
      <dgm:prSet presAssocID="{1BE11A54-B2D5-46ED-81B1-23E961493E64}" presName="Name0" presStyleCnt="0">
        <dgm:presLayoutVars>
          <dgm:dir/>
          <dgm:resizeHandles val="exact"/>
        </dgm:presLayoutVars>
      </dgm:prSet>
      <dgm:spPr/>
    </dgm:pt>
    <dgm:pt modelId="{E3C972E7-A2E0-4AA1-A48E-2BB660D714AA}" type="pres">
      <dgm:prSet presAssocID="{1BE11A54-B2D5-46ED-81B1-23E961493E64}" presName="arrow" presStyleLbl="bgShp" presStyleIdx="0" presStyleCnt="1"/>
      <dgm:spPr/>
    </dgm:pt>
    <dgm:pt modelId="{EDFC15F3-53CA-4FAE-8B35-21FFEE59FF93}" type="pres">
      <dgm:prSet presAssocID="{1BE11A54-B2D5-46ED-81B1-23E961493E64}" presName="points" presStyleCnt="0"/>
      <dgm:spPr/>
    </dgm:pt>
    <dgm:pt modelId="{3847845A-EAEA-4907-920B-8D9CA2BC1249}" type="pres">
      <dgm:prSet presAssocID="{685B1652-1D26-490F-BC18-6A06927451F9}" presName="compositeA" presStyleCnt="0"/>
      <dgm:spPr/>
    </dgm:pt>
    <dgm:pt modelId="{BE725EE3-F634-4A8F-B6E4-1066E302F6AE}" type="pres">
      <dgm:prSet presAssocID="{685B1652-1D26-490F-BC18-6A06927451F9}" presName="textA" presStyleLbl="revTx" presStyleIdx="0" presStyleCnt="3">
        <dgm:presLayoutVars>
          <dgm:bulletEnabled val="1"/>
        </dgm:presLayoutVars>
      </dgm:prSet>
      <dgm:spPr/>
    </dgm:pt>
    <dgm:pt modelId="{74D24A6F-8B01-4002-BDE1-54454FB8559A}" type="pres">
      <dgm:prSet presAssocID="{685B1652-1D26-490F-BC18-6A06927451F9}" presName="circleA" presStyleLbl="node1" presStyleIdx="0" presStyleCnt="3"/>
      <dgm:spPr/>
    </dgm:pt>
    <dgm:pt modelId="{3A8DDD00-93DA-44B3-9C97-F693E9D1BFDA}" type="pres">
      <dgm:prSet presAssocID="{685B1652-1D26-490F-BC18-6A06927451F9}" presName="spaceA" presStyleCnt="0"/>
      <dgm:spPr/>
    </dgm:pt>
    <dgm:pt modelId="{25FB6E92-935B-4C7C-B2EB-1B9D9A2A3400}" type="pres">
      <dgm:prSet presAssocID="{C177FAEE-2795-4227-8741-8B6BFF5C09D2}" presName="space" presStyleCnt="0"/>
      <dgm:spPr/>
    </dgm:pt>
    <dgm:pt modelId="{8522A3D3-7065-4F58-A4C9-F1323D34959A}" type="pres">
      <dgm:prSet presAssocID="{995760FD-85E8-4F9C-B1A9-0A4B070FE9EB}" presName="compositeB" presStyleCnt="0"/>
      <dgm:spPr/>
    </dgm:pt>
    <dgm:pt modelId="{145F6376-3190-4425-B3B8-50F073F48193}" type="pres">
      <dgm:prSet presAssocID="{995760FD-85E8-4F9C-B1A9-0A4B070FE9EB}" presName="textB" presStyleLbl="revTx" presStyleIdx="1" presStyleCnt="3">
        <dgm:presLayoutVars>
          <dgm:bulletEnabled val="1"/>
        </dgm:presLayoutVars>
      </dgm:prSet>
      <dgm:spPr/>
    </dgm:pt>
    <dgm:pt modelId="{5DA277C9-D07F-4C4A-BF80-B78CAF8FE841}" type="pres">
      <dgm:prSet presAssocID="{995760FD-85E8-4F9C-B1A9-0A4B070FE9EB}" presName="circleB" presStyleLbl="node1" presStyleIdx="1" presStyleCnt="3"/>
      <dgm:spPr/>
    </dgm:pt>
    <dgm:pt modelId="{E2098533-1058-477F-BA16-71C548D94816}" type="pres">
      <dgm:prSet presAssocID="{995760FD-85E8-4F9C-B1A9-0A4B070FE9EB}" presName="spaceB" presStyleCnt="0"/>
      <dgm:spPr/>
    </dgm:pt>
    <dgm:pt modelId="{BA0FDF6C-97B5-4823-A2E8-97E9F748AFC2}" type="pres">
      <dgm:prSet presAssocID="{0FF4BF8A-CDD4-4045-B1B7-B60EB9641671}" presName="space" presStyleCnt="0"/>
      <dgm:spPr/>
    </dgm:pt>
    <dgm:pt modelId="{80351FC9-48C1-443A-B76F-464B6B98611C}" type="pres">
      <dgm:prSet presAssocID="{0206B578-5D86-479F-BEBE-ADA836279678}" presName="compositeA" presStyleCnt="0"/>
      <dgm:spPr/>
    </dgm:pt>
    <dgm:pt modelId="{F9244C0B-1220-48EC-A9C4-ED779F653AE7}" type="pres">
      <dgm:prSet presAssocID="{0206B578-5D86-479F-BEBE-ADA836279678}" presName="textA" presStyleLbl="revTx" presStyleIdx="2" presStyleCnt="3">
        <dgm:presLayoutVars>
          <dgm:bulletEnabled val="1"/>
        </dgm:presLayoutVars>
      </dgm:prSet>
      <dgm:spPr/>
    </dgm:pt>
    <dgm:pt modelId="{8BBB233A-D4CE-451A-9E78-7D4DE2BB7F42}" type="pres">
      <dgm:prSet presAssocID="{0206B578-5D86-479F-BEBE-ADA836279678}" presName="circleA" presStyleLbl="node1" presStyleIdx="2" presStyleCnt="3"/>
      <dgm:spPr/>
    </dgm:pt>
    <dgm:pt modelId="{3A97EFA2-10DA-4B36-B05A-B0C8DEBFF772}" type="pres">
      <dgm:prSet presAssocID="{0206B578-5D86-479F-BEBE-ADA836279678}" presName="spaceA" presStyleCnt="0"/>
      <dgm:spPr/>
    </dgm:pt>
  </dgm:ptLst>
  <dgm:cxnLst>
    <dgm:cxn modelId="{4966592D-FE66-4A10-8F5C-BAA242D83220}" srcId="{1BE11A54-B2D5-46ED-81B1-23E961493E64}" destId="{995760FD-85E8-4F9C-B1A9-0A4B070FE9EB}" srcOrd="1" destOrd="0" parTransId="{6C455018-FBA9-4AEE-BF7A-EB9A2E0411DB}" sibTransId="{0FF4BF8A-CDD4-4045-B1B7-B60EB9641671}"/>
    <dgm:cxn modelId="{FD01583B-7519-472A-8B10-2A47744E42FF}" type="presOf" srcId="{1BE11A54-B2D5-46ED-81B1-23E961493E64}" destId="{8B886EEC-8677-4611-8F81-251B9479BB3F}" srcOrd="0" destOrd="0" presId="urn:microsoft.com/office/officeart/2005/8/layout/hProcess11"/>
    <dgm:cxn modelId="{469DC96A-142F-4E6D-BC6D-D3E3A14EFE56}" srcId="{1BE11A54-B2D5-46ED-81B1-23E961493E64}" destId="{0206B578-5D86-479F-BEBE-ADA836279678}" srcOrd="2" destOrd="0" parTransId="{D46D008E-11D7-41D9-9633-A72A81ECA974}" sibTransId="{EA21A4F9-1C6C-4702-A0B5-AF48348EEB5C}"/>
    <dgm:cxn modelId="{B7C7BF7F-1CC4-4ED1-BAA9-1F436CD8AC10}" srcId="{1BE11A54-B2D5-46ED-81B1-23E961493E64}" destId="{685B1652-1D26-490F-BC18-6A06927451F9}" srcOrd="0" destOrd="0" parTransId="{08FC8399-53A0-4AA4-84DC-FB6A80E873F1}" sibTransId="{C177FAEE-2795-4227-8741-8B6BFF5C09D2}"/>
    <dgm:cxn modelId="{CBF8F183-6526-4A29-9B28-67A0F8D99E53}" type="presOf" srcId="{995760FD-85E8-4F9C-B1A9-0A4B070FE9EB}" destId="{145F6376-3190-4425-B3B8-50F073F48193}" srcOrd="0" destOrd="0" presId="urn:microsoft.com/office/officeart/2005/8/layout/hProcess11"/>
    <dgm:cxn modelId="{251B87E9-B3AE-4E90-BC7B-9939B70F23D5}" type="presOf" srcId="{685B1652-1D26-490F-BC18-6A06927451F9}" destId="{BE725EE3-F634-4A8F-B6E4-1066E302F6AE}" srcOrd="0" destOrd="0" presId="urn:microsoft.com/office/officeart/2005/8/layout/hProcess11"/>
    <dgm:cxn modelId="{BE8C41FA-9347-452D-B2C8-057BCFD408E8}" type="presOf" srcId="{0206B578-5D86-479F-BEBE-ADA836279678}" destId="{F9244C0B-1220-48EC-A9C4-ED779F653AE7}" srcOrd="0" destOrd="0" presId="urn:microsoft.com/office/officeart/2005/8/layout/hProcess11"/>
    <dgm:cxn modelId="{E1E77A47-2D2D-4F5F-A5B1-BF0554678333}" type="presParOf" srcId="{8B886EEC-8677-4611-8F81-251B9479BB3F}" destId="{E3C972E7-A2E0-4AA1-A48E-2BB660D714AA}" srcOrd="0" destOrd="0" presId="urn:microsoft.com/office/officeart/2005/8/layout/hProcess11"/>
    <dgm:cxn modelId="{CEB30F17-41B3-45B2-B775-5295D21C2E54}" type="presParOf" srcId="{8B886EEC-8677-4611-8F81-251B9479BB3F}" destId="{EDFC15F3-53CA-4FAE-8B35-21FFEE59FF93}" srcOrd="1" destOrd="0" presId="urn:microsoft.com/office/officeart/2005/8/layout/hProcess11"/>
    <dgm:cxn modelId="{5585E61B-7211-48E1-A5D4-746EB771EC5E}" type="presParOf" srcId="{EDFC15F3-53CA-4FAE-8B35-21FFEE59FF93}" destId="{3847845A-EAEA-4907-920B-8D9CA2BC1249}" srcOrd="0" destOrd="0" presId="urn:microsoft.com/office/officeart/2005/8/layout/hProcess11"/>
    <dgm:cxn modelId="{2DB44840-2C47-417C-9EE0-A7D42DE1A18D}" type="presParOf" srcId="{3847845A-EAEA-4907-920B-8D9CA2BC1249}" destId="{BE725EE3-F634-4A8F-B6E4-1066E302F6AE}" srcOrd="0" destOrd="0" presId="urn:microsoft.com/office/officeart/2005/8/layout/hProcess11"/>
    <dgm:cxn modelId="{D3B80B03-2815-4503-AE28-9505E53AF261}" type="presParOf" srcId="{3847845A-EAEA-4907-920B-8D9CA2BC1249}" destId="{74D24A6F-8B01-4002-BDE1-54454FB8559A}" srcOrd="1" destOrd="0" presId="urn:microsoft.com/office/officeart/2005/8/layout/hProcess11"/>
    <dgm:cxn modelId="{4921D154-71E6-4BF8-832A-330113F31A67}" type="presParOf" srcId="{3847845A-EAEA-4907-920B-8D9CA2BC1249}" destId="{3A8DDD00-93DA-44B3-9C97-F693E9D1BFDA}" srcOrd="2" destOrd="0" presId="urn:microsoft.com/office/officeart/2005/8/layout/hProcess11"/>
    <dgm:cxn modelId="{6610B880-A2F4-48C5-A62A-C2D19BD953C3}" type="presParOf" srcId="{EDFC15F3-53CA-4FAE-8B35-21FFEE59FF93}" destId="{25FB6E92-935B-4C7C-B2EB-1B9D9A2A3400}" srcOrd="1" destOrd="0" presId="urn:microsoft.com/office/officeart/2005/8/layout/hProcess11"/>
    <dgm:cxn modelId="{45849BBF-4631-44FC-B491-219B31EE350A}" type="presParOf" srcId="{EDFC15F3-53CA-4FAE-8B35-21FFEE59FF93}" destId="{8522A3D3-7065-4F58-A4C9-F1323D34959A}" srcOrd="2" destOrd="0" presId="urn:microsoft.com/office/officeart/2005/8/layout/hProcess11"/>
    <dgm:cxn modelId="{1D2B46B0-0E22-4EDA-804B-88FFCE69BBD1}" type="presParOf" srcId="{8522A3D3-7065-4F58-A4C9-F1323D34959A}" destId="{145F6376-3190-4425-B3B8-50F073F48193}" srcOrd="0" destOrd="0" presId="urn:microsoft.com/office/officeart/2005/8/layout/hProcess11"/>
    <dgm:cxn modelId="{F352530D-69C3-40BC-A5FC-D9E944AF8384}" type="presParOf" srcId="{8522A3D3-7065-4F58-A4C9-F1323D34959A}" destId="{5DA277C9-D07F-4C4A-BF80-B78CAF8FE841}" srcOrd="1" destOrd="0" presId="urn:microsoft.com/office/officeart/2005/8/layout/hProcess11"/>
    <dgm:cxn modelId="{AD7B660C-EB80-4482-A072-EF9E95CDA497}" type="presParOf" srcId="{8522A3D3-7065-4F58-A4C9-F1323D34959A}" destId="{E2098533-1058-477F-BA16-71C548D94816}" srcOrd="2" destOrd="0" presId="urn:microsoft.com/office/officeart/2005/8/layout/hProcess11"/>
    <dgm:cxn modelId="{54D14E37-9D3C-40A7-A24F-ECB2AE0A1169}" type="presParOf" srcId="{EDFC15F3-53CA-4FAE-8B35-21FFEE59FF93}" destId="{BA0FDF6C-97B5-4823-A2E8-97E9F748AFC2}" srcOrd="3" destOrd="0" presId="urn:microsoft.com/office/officeart/2005/8/layout/hProcess11"/>
    <dgm:cxn modelId="{C75AFEEC-FB47-4F6C-8578-ACE5E6C54868}" type="presParOf" srcId="{EDFC15F3-53CA-4FAE-8B35-21FFEE59FF93}" destId="{80351FC9-48C1-443A-B76F-464B6B98611C}" srcOrd="4" destOrd="0" presId="urn:microsoft.com/office/officeart/2005/8/layout/hProcess11"/>
    <dgm:cxn modelId="{4BAD344C-9D93-43AD-96E0-79EB38E45D55}" type="presParOf" srcId="{80351FC9-48C1-443A-B76F-464B6B98611C}" destId="{F9244C0B-1220-48EC-A9C4-ED779F653AE7}" srcOrd="0" destOrd="0" presId="urn:microsoft.com/office/officeart/2005/8/layout/hProcess11"/>
    <dgm:cxn modelId="{945E4580-B0E5-46C6-9959-CF594190ECA0}" type="presParOf" srcId="{80351FC9-48C1-443A-B76F-464B6B98611C}" destId="{8BBB233A-D4CE-451A-9E78-7D4DE2BB7F42}" srcOrd="1" destOrd="0" presId="urn:microsoft.com/office/officeart/2005/8/layout/hProcess11"/>
    <dgm:cxn modelId="{A17D645F-DF95-4265-A638-7D360FF84C00}" type="presParOf" srcId="{80351FC9-48C1-443A-B76F-464B6B98611C}" destId="{3A97EFA2-10DA-4B36-B05A-B0C8DEBFF77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E11A54-B2D5-46ED-81B1-23E961493E64}" type="doc">
      <dgm:prSet loTypeId="urn:microsoft.com/office/officeart/2005/8/layout/hProcess11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85B1652-1D26-490F-BC18-6A06927451F9}">
      <dgm:prSet/>
      <dgm:spPr/>
      <dgm:t>
        <a:bodyPr/>
        <a:lstStyle/>
        <a:p>
          <a:r>
            <a:rPr lang="en-US" dirty="0"/>
            <a:t>Checked for </a:t>
          </a:r>
          <a:r>
            <a:rPr lang="en-US" b="1" dirty="0">
              <a:solidFill>
                <a:srgbClr val="C00000"/>
              </a:solidFill>
            </a:rPr>
            <a:t>missing values</a:t>
          </a:r>
        </a:p>
      </dgm:t>
    </dgm:pt>
    <dgm:pt modelId="{08FC8399-53A0-4AA4-84DC-FB6A80E873F1}" type="parTrans" cxnId="{B7C7BF7F-1CC4-4ED1-BAA9-1F436CD8AC10}">
      <dgm:prSet/>
      <dgm:spPr/>
      <dgm:t>
        <a:bodyPr/>
        <a:lstStyle/>
        <a:p>
          <a:endParaRPr lang="en-US"/>
        </a:p>
      </dgm:t>
    </dgm:pt>
    <dgm:pt modelId="{C177FAEE-2795-4227-8741-8B6BFF5C09D2}" type="sibTrans" cxnId="{B7C7BF7F-1CC4-4ED1-BAA9-1F436CD8AC10}">
      <dgm:prSet/>
      <dgm:spPr/>
      <dgm:t>
        <a:bodyPr/>
        <a:lstStyle/>
        <a:p>
          <a:endParaRPr lang="en-US"/>
        </a:p>
      </dgm:t>
    </dgm:pt>
    <dgm:pt modelId="{995760FD-85E8-4F9C-B1A9-0A4B070FE9EB}">
      <dgm:prSet/>
      <dgm:spPr/>
      <dgm:t>
        <a:bodyPr/>
        <a:lstStyle/>
        <a:p>
          <a:r>
            <a:rPr lang="en-US" dirty="0"/>
            <a:t>Converted </a:t>
          </a:r>
          <a:r>
            <a:rPr lang="en-US" b="1" dirty="0">
              <a:solidFill>
                <a:srgbClr val="C00000"/>
              </a:solidFill>
            </a:rPr>
            <a:t>diagnosis</a:t>
          </a:r>
          <a:r>
            <a:rPr lang="en-US" dirty="0"/>
            <a:t>  column to binary.</a:t>
          </a:r>
        </a:p>
      </dgm:t>
    </dgm:pt>
    <dgm:pt modelId="{6C455018-FBA9-4AEE-BF7A-EB9A2E0411DB}" type="parTrans" cxnId="{4966592D-FE66-4A10-8F5C-BAA242D83220}">
      <dgm:prSet/>
      <dgm:spPr/>
      <dgm:t>
        <a:bodyPr/>
        <a:lstStyle/>
        <a:p>
          <a:endParaRPr lang="en-US"/>
        </a:p>
      </dgm:t>
    </dgm:pt>
    <dgm:pt modelId="{0FF4BF8A-CDD4-4045-B1B7-B60EB9641671}" type="sibTrans" cxnId="{4966592D-FE66-4A10-8F5C-BAA242D83220}">
      <dgm:prSet/>
      <dgm:spPr/>
      <dgm:t>
        <a:bodyPr/>
        <a:lstStyle/>
        <a:p>
          <a:endParaRPr lang="en-US"/>
        </a:p>
      </dgm:t>
    </dgm:pt>
    <dgm:pt modelId="{0206B578-5D86-479F-BEBE-ADA836279678}">
      <dgm:prSet/>
      <dgm:spPr/>
      <dgm:t>
        <a:bodyPr/>
        <a:lstStyle/>
        <a:p>
          <a:r>
            <a:rPr lang="en-US" dirty="0"/>
            <a:t>Checked for </a:t>
          </a:r>
          <a:r>
            <a:rPr lang="en-US" b="1" dirty="0">
              <a:solidFill>
                <a:srgbClr val="C00000"/>
              </a:solidFill>
            </a:rPr>
            <a:t>duplicate rows</a:t>
          </a:r>
        </a:p>
      </dgm:t>
    </dgm:pt>
    <dgm:pt modelId="{D46D008E-11D7-41D9-9633-A72A81ECA974}" type="parTrans" cxnId="{469DC96A-142F-4E6D-BC6D-D3E3A14EFE56}">
      <dgm:prSet/>
      <dgm:spPr/>
      <dgm:t>
        <a:bodyPr/>
        <a:lstStyle/>
        <a:p>
          <a:endParaRPr lang="en-US"/>
        </a:p>
      </dgm:t>
    </dgm:pt>
    <dgm:pt modelId="{EA21A4F9-1C6C-4702-A0B5-AF48348EEB5C}" type="sibTrans" cxnId="{469DC96A-142F-4E6D-BC6D-D3E3A14EFE56}">
      <dgm:prSet/>
      <dgm:spPr/>
      <dgm:t>
        <a:bodyPr/>
        <a:lstStyle/>
        <a:p>
          <a:endParaRPr lang="en-US"/>
        </a:p>
      </dgm:t>
    </dgm:pt>
    <dgm:pt modelId="{8B886EEC-8677-4611-8F81-251B9479BB3F}" type="pres">
      <dgm:prSet presAssocID="{1BE11A54-B2D5-46ED-81B1-23E961493E64}" presName="Name0" presStyleCnt="0">
        <dgm:presLayoutVars>
          <dgm:dir/>
          <dgm:resizeHandles val="exact"/>
        </dgm:presLayoutVars>
      </dgm:prSet>
      <dgm:spPr/>
    </dgm:pt>
    <dgm:pt modelId="{E3C972E7-A2E0-4AA1-A48E-2BB660D714AA}" type="pres">
      <dgm:prSet presAssocID="{1BE11A54-B2D5-46ED-81B1-23E961493E64}" presName="arrow" presStyleLbl="bgShp" presStyleIdx="0" presStyleCnt="1"/>
      <dgm:spPr/>
    </dgm:pt>
    <dgm:pt modelId="{EDFC15F3-53CA-4FAE-8B35-21FFEE59FF93}" type="pres">
      <dgm:prSet presAssocID="{1BE11A54-B2D5-46ED-81B1-23E961493E64}" presName="points" presStyleCnt="0"/>
      <dgm:spPr/>
    </dgm:pt>
    <dgm:pt modelId="{3847845A-EAEA-4907-920B-8D9CA2BC1249}" type="pres">
      <dgm:prSet presAssocID="{685B1652-1D26-490F-BC18-6A06927451F9}" presName="compositeA" presStyleCnt="0"/>
      <dgm:spPr/>
    </dgm:pt>
    <dgm:pt modelId="{BE725EE3-F634-4A8F-B6E4-1066E302F6AE}" type="pres">
      <dgm:prSet presAssocID="{685B1652-1D26-490F-BC18-6A06927451F9}" presName="textA" presStyleLbl="revTx" presStyleIdx="0" presStyleCnt="3">
        <dgm:presLayoutVars>
          <dgm:bulletEnabled val="1"/>
        </dgm:presLayoutVars>
      </dgm:prSet>
      <dgm:spPr/>
    </dgm:pt>
    <dgm:pt modelId="{74D24A6F-8B01-4002-BDE1-54454FB8559A}" type="pres">
      <dgm:prSet presAssocID="{685B1652-1D26-490F-BC18-6A06927451F9}" presName="circleA" presStyleLbl="node1" presStyleIdx="0" presStyleCnt="3"/>
      <dgm:spPr/>
    </dgm:pt>
    <dgm:pt modelId="{3A8DDD00-93DA-44B3-9C97-F693E9D1BFDA}" type="pres">
      <dgm:prSet presAssocID="{685B1652-1D26-490F-BC18-6A06927451F9}" presName="spaceA" presStyleCnt="0"/>
      <dgm:spPr/>
    </dgm:pt>
    <dgm:pt modelId="{25FB6E92-935B-4C7C-B2EB-1B9D9A2A3400}" type="pres">
      <dgm:prSet presAssocID="{C177FAEE-2795-4227-8741-8B6BFF5C09D2}" presName="space" presStyleCnt="0"/>
      <dgm:spPr/>
    </dgm:pt>
    <dgm:pt modelId="{8522A3D3-7065-4F58-A4C9-F1323D34959A}" type="pres">
      <dgm:prSet presAssocID="{995760FD-85E8-4F9C-B1A9-0A4B070FE9EB}" presName="compositeB" presStyleCnt="0"/>
      <dgm:spPr/>
    </dgm:pt>
    <dgm:pt modelId="{145F6376-3190-4425-B3B8-50F073F48193}" type="pres">
      <dgm:prSet presAssocID="{995760FD-85E8-4F9C-B1A9-0A4B070FE9EB}" presName="textB" presStyleLbl="revTx" presStyleIdx="1" presStyleCnt="3">
        <dgm:presLayoutVars>
          <dgm:bulletEnabled val="1"/>
        </dgm:presLayoutVars>
      </dgm:prSet>
      <dgm:spPr/>
    </dgm:pt>
    <dgm:pt modelId="{5DA277C9-D07F-4C4A-BF80-B78CAF8FE841}" type="pres">
      <dgm:prSet presAssocID="{995760FD-85E8-4F9C-B1A9-0A4B070FE9EB}" presName="circleB" presStyleLbl="node1" presStyleIdx="1" presStyleCnt="3"/>
      <dgm:spPr/>
    </dgm:pt>
    <dgm:pt modelId="{E2098533-1058-477F-BA16-71C548D94816}" type="pres">
      <dgm:prSet presAssocID="{995760FD-85E8-4F9C-B1A9-0A4B070FE9EB}" presName="spaceB" presStyleCnt="0"/>
      <dgm:spPr/>
    </dgm:pt>
    <dgm:pt modelId="{BA0FDF6C-97B5-4823-A2E8-97E9F748AFC2}" type="pres">
      <dgm:prSet presAssocID="{0FF4BF8A-CDD4-4045-B1B7-B60EB9641671}" presName="space" presStyleCnt="0"/>
      <dgm:spPr/>
    </dgm:pt>
    <dgm:pt modelId="{80351FC9-48C1-443A-B76F-464B6B98611C}" type="pres">
      <dgm:prSet presAssocID="{0206B578-5D86-479F-BEBE-ADA836279678}" presName="compositeA" presStyleCnt="0"/>
      <dgm:spPr/>
    </dgm:pt>
    <dgm:pt modelId="{F9244C0B-1220-48EC-A9C4-ED779F653AE7}" type="pres">
      <dgm:prSet presAssocID="{0206B578-5D86-479F-BEBE-ADA836279678}" presName="textA" presStyleLbl="revTx" presStyleIdx="2" presStyleCnt="3">
        <dgm:presLayoutVars>
          <dgm:bulletEnabled val="1"/>
        </dgm:presLayoutVars>
      </dgm:prSet>
      <dgm:spPr/>
    </dgm:pt>
    <dgm:pt modelId="{8BBB233A-D4CE-451A-9E78-7D4DE2BB7F42}" type="pres">
      <dgm:prSet presAssocID="{0206B578-5D86-479F-BEBE-ADA836279678}" presName="circleA" presStyleLbl="node1" presStyleIdx="2" presStyleCnt="3"/>
      <dgm:spPr/>
    </dgm:pt>
    <dgm:pt modelId="{3A97EFA2-10DA-4B36-B05A-B0C8DEBFF772}" type="pres">
      <dgm:prSet presAssocID="{0206B578-5D86-479F-BEBE-ADA836279678}" presName="spaceA" presStyleCnt="0"/>
      <dgm:spPr/>
    </dgm:pt>
  </dgm:ptLst>
  <dgm:cxnLst>
    <dgm:cxn modelId="{4966592D-FE66-4A10-8F5C-BAA242D83220}" srcId="{1BE11A54-B2D5-46ED-81B1-23E961493E64}" destId="{995760FD-85E8-4F9C-B1A9-0A4B070FE9EB}" srcOrd="1" destOrd="0" parTransId="{6C455018-FBA9-4AEE-BF7A-EB9A2E0411DB}" sibTransId="{0FF4BF8A-CDD4-4045-B1B7-B60EB9641671}"/>
    <dgm:cxn modelId="{FD01583B-7519-472A-8B10-2A47744E42FF}" type="presOf" srcId="{1BE11A54-B2D5-46ED-81B1-23E961493E64}" destId="{8B886EEC-8677-4611-8F81-251B9479BB3F}" srcOrd="0" destOrd="0" presId="urn:microsoft.com/office/officeart/2005/8/layout/hProcess11"/>
    <dgm:cxn modelId="{469DC96A-142F-4E6D-BC6D-D3E3A14EFE56}" srcId="{1BE11A54-B2D5-46ED-81B1-23E961493E64}" destId="{0206B578-5D86-479F-BEBE-ADA836279678}" srcOrd="2" destOrd="0" parTransId="{D46D008E-11D7-41D9-9633-A72A81ECA974}" sibTransId="{EA21A4F9-1C6C-4702-A0B5-AF48348EEB5C}"/>
    <dgm:cxn modelId="{B7C7BF7F-1CC4-4ED1-BAA9-1F436CD8AC10}" srcId="{1BE11A54-B2D5-46ED-81B1-23E961493E64}" destId="{685B1652-1D26-490F-BC18-6A06927451F9}" srcOrd="0" destOrd="0" parTransId="{08FC8399-53A0-4AA4-84DC-FB6A80E873F1}" sibTransId="{C177FAEE-2795-4227-8741-8B6BFF5C09D2}"/>
    <dgm:cxn modelId="{CBF8F183-6526-4A29-9B28-67A0F8D99E53}" type="presOf" srcId="{995760FD-85E8-4F9C-B1A9-0A4B070FE9EB}" destId="{145F6376-3190-4425-B3B8-50F073F48193}" srcOrd="0" destOrd="0" presId="urn:microsoft.com/office/officeart/2005/8/layout/hProcess11"/>
    <dgm:cxn modelId="{251B87E9-B3AE-4E90-BC7B-9939B70F23D5}" type="presOf" srcId="{685B1652-1D26-490F-BC18-6A06927451F9}" destId="{BE725EE3-F634-4A8F-B6E4-1066E302F6AE}" srcOrd="0" destOrd="0" presId="urn:microsoft.com/office/officeart/2005/8/layout/hProcess11"/>
    <dgm:cxn modelId="{BE8C41FA-9347-452D-B2C8-057BCFD408E8}" type="presOf" srcId="{0206B578-5D86-479F-BEBE-ADA836279678}" destId="{F9244C0B-1220-48EC-A9C4-ED779F653AE7}" srcOrd="0" destOrd="0" presId="urn:microsoft.com/office/officeart/2005/8/layout/hProcess11"/>
    <dgm:cxn modelId="{E1E77A47-2D2D-4F5F-A5B1-BF0554678333}" type="presParOf" srcId="{8B886EEC-8677-4611-8F81-251B9479BB3F}" destId="{E3C972E7-A2E0-4AA1-A48E-2BB660D714AA}" srcOrd="0" destOrd="0" presId="urn:microsoft.com/office/officeart/2005/8/layout/hProcess11"/>
    <dgm:cxn modelId="{CEB30F17-41B3-45B2-B775-5295D21C2E54}" type="presParOf" srcId="{8B886EEC-8677-4611-8F81-251B9479BB3F}" destId="{EDFC15F3-53CA-4FAE-8B35-21FFEE59FF93}" srcOrd="1" destOrd="0" presId="urn:microsoft.com/office/officeart/2005/8/layout/hProcess11"/>
    <dgm:cxn modelId="{5585E61B-7211-48E1-A5D4-746EB771EC5E}" type="presParOf" srcId="{EDFC15F3-53CA-4FAE-8B35-21FFEE59FF93}" destId="{3847845A-EAEA-4907-920B-8D9CA2BC1249}" srcOrd="0" destOrd="0" presId="urn:microsoft.com/office/officeart/2005/8/layout/hProcess11"/>
    <dgm:cxn modelId="{2DB44840-2C47-417C-9EE0-A7D42DE1A18D}" type="presParOf" srcId="{3847845A-EAEA-4907-920B-8D9CA2BC1249}" destId="{BE725EE3-F634-4A8F-B6E4-1066E302F6AE}" srcOrd="0" destOrd="0" presId="urn:microsoft.com/office/officeart/2005/8/layout/hProcess11"/>
    <dgm:cxn modelId="{D3B80B03-2815-4503-AE28-9505E53AF261}" type="presParOf" srcId="{3847845A-EAEA-4907-920B-8D9CA2BC1249}" destId="{74D24A6F-8B01-4002-BDE1-54454FB8559A}" srcOrd="1" destOrd="0" presId="urn:microsoft.com/office/officeart/2005/8/layout/hProcess11"/>
    <dgm:cxn modelId="{4921D154-71E6-4BF8-832A-330113F31A67}" type="presParOf" srcId="{3847845A-EAEA-4907-920B-8D9CA2BC1249}" destId="{3A8DDD00-93DA-44B3-9C97-F693E9D1BFDA}" srcOrd="2" destOrd="0" presId="urn:microsoft.com/office/officeart/2005/8/layout/hProcess11"/>
    <dgm:cxn modelId="{6610B880-A2F4-48C5-A62A-C2D19BD953C3}" type="presParOf" srcId="{EDFC15F3-53CA-4FAE-8B35-21FFEE59FF93}" destId="{25FB6E92-935B-4C7C-B2EB-1B9D9A2A3400}" srcOrd="1" destOrd="0" presId="urn:microsoft.com/office/officeart/2005/8/layout/hProcess11"/>
    <dgm:cxn modelId="{45849BBF-4631-44FC-B491-219B31EE350A}" type="presParOf" srcId="{EDFC15F3-53CA-4FAE-8B35-21FFEE59FF93}" destId="{8522A3D3-7065-4F58-A4C9-F1323D34959A}" srcOrd="2" destOrd="0" presId="urn:microsoft.com/office/officeart/2005/8/layout/hProcess11"/>
    <dgm:cxn modelId="{1D2B46B0-0E22-4EDA-804B-88FFCE69BBD1}" type="presParOf" srcId="{8522A3D3-7065-4F58-A4C9-F1323D34959A}" destId="{145F6376-3190-4425-B3B8-50F073F48193}" srcOrd="0" destOrd="0" presId="urn:microsoft.com/office/officeart/2005/8/layout/hProcess11"/>
    <dgm:cxn modelId="{F352530D-69C3-40BC-A5FC-D9E944AF8384}" type="presParOf" srcId="{8522A3D3-7065-4F58-A4C9-F1323D34959A}" destId="{5DA277C9-D07F-4C4A-BF80-B78CAF8FE841}" srcOrd="1" destOrd="0" presId="urn:microsoft.com/office/officeart/2005/8/layout/hProcess11"/>
    <dgm:cxn modelId="{AD7B660C-EB80-4482-A072-EF9E95CDA497}" type="presParOf" srcId="{8522A3D3-7065-4F58-A4C9-F1323D34959A}" destId="{E2098533-1058-477F-BA16-71C548D94816}" srcOrd="2" destOrd="0" presId="urn:microsoft.com/office/officeart/2005/8/layout/hProcess11"/>
    <dgm:cxn modelId="{54D14E37-9D3C-40A7-A24F-ECB2AE0A1169}" type="presParOf" srcId="{EDFC15F3-53CA-4FAE-8B35-21FFEE59FF93}" destId="{BA0FDF6C-97B5-4823-A2E8-97E9F748AFC2}" srcOrd="3" destOrd="0" presId="urn:microsoft.com/office/officeart/2005/8/layout/hProcess11"/>
    <dgm:cxn modelId="{C75AFEEC-FB47-4F6C-8578-ACE5E6C54868}" type="presParOf" srcId="{EDFC15F3-53CA-4FAE-8B35-21FFEE59FF93}" destId="{80351FC9-48C1-443A-B76F-464B6B98611C}" srcOrd="4" destOrd="0" presId="urn:microsoft.com/office/officeart/2005/8/layout/hProcess11"/>
    <dgm:cxn modelId="{4BAD344C-9D93-43AD-96E0-79EB38E45D55}" type="presParOf" srcId="{80351FC9-48C1-443A-B76F-464B6B98611C}" destId="{F9244C0B-1220-48EC-A9C4-ED779F653AE7}" srcOrd="0" destOrd="0" presId="urn:microsoft.com/office/officeart/2005/8/layout/hProcess11"/>
    <dgm:cxn modelId="{945E4580-B0E5-46C6-9959-CF594190ECA0}" type="presParOf" srcId="{80351FC9-48C1-443A-B76F-464B6B98611C}" destId="{8BBB233A-D4CE-451A-9E78-7D4DE2BB7F42}" srcOrd="1" destOrd="0" presId="urn:microsoft.com/office/officeart/2005/8/layout/hProcess11"/>
    <dgm:cxn modelId="{A17D645F-DF95-4265-A638-7D360FF84C00}" type="presParOf" srcId="{80351FC9-48C1-443A-B76F-464B6B98611C}" destId="{3A97EFA2-10DA-4B36-B05A-B0C8DEBFF77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972E7-A2E0-4AA1-A48E-2BB660D714AA}">
      <dsp:nvSpPr>
        <dsp:cNvPr id="0" name=""/>
        <dsp:cNvSpPr/>
      </dsp:nvSpPr>
      <dsp:spPr>
        <a:xfrm>
          <a:off x="0" y="789728"/>
          <a:ext cx="7437120" cy="1052971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725EE3-F634-4A8F-B6E4-1066E302F6AE}">
      <dsp:nvSpPr>
        <dsp:cNvPr id="0" name=""/>
        <dsp:cNvSpPr/>
      </dsp:nvSpPr>
      <dsp:spPr>
        <a:xfrm>
          <a:off x="3268" y="0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Checked for missing values</a:t>
          </a:r>
        </a:p>
      </dsp:txBody>
      <dsp:txXfrm>
        <a:off x="3268" y="0"/>
        <a:ext cx="2157055" cy="1052971"/>
      </dsp:txXfrm>
    </dsp:sp>
    <dsp:sp modelId="{74D24A6F-8B01-4002-BDE1-54454FB8559A}">
      <dsp:nvSpPr>
        <dsp:cNvPr id="0" name=""/>
        <dsp:cNvSpPr/>
      </dsp:nvSpPr>
      <dsp:spPr>
        <a:xfrm>
          <a:off x="950174" y="1184593"/>
          <a:ext cx="263242" cy="26324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F6376-3190-4425-B3B8-50F073F48193}">
      <dsp:nvSpPr>
        <dsp:cNvPr id="0" name=""/>
        <dsp:cNvSpPr/>
      </dsp:nvSpPr>
      <dsp:spPr>
        <a:xfrm>
          <a:off x="2268176" y="1579457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Converted diagnosis to binary</a:t>
          </a:r>
        </a:p>
      </dsp:txBody>
      <dsp:txXfrm>
        <a:off x="2268176" y="1579457"/>
        <a:ext cx="2157055" cy="1052971"/>
      </dsp:txXfrm>
    </dsp:sp>
    <dsp:sp modelId="{5DA277C9-D07F-4C4A-BF80-B78CAF8FE841}">
      <dsp:nvSpPr>
        <dsp:cNvPr id="0" name=""/>
        <dsp:cNvSpPr/>
      </dsp:nvSpPr>
      <dsp:spPr>
        <a:xfrm>
          <a:off x="3215082" y="1184593"/>
          <a:ext cx="263242" cy="263242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44C0B-1220-48EC-A9C4-ED779F653AE7}">
      <dsp:nvSpPr>
        <dsp:cNvPr id="0" name=""/>
        <dsp:cNvSpPr/>
      </dsp:nvSpPr>
      <dsp:spPr>
        <a:xfrm>
          <a:off x="4533084" y="0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Checked for duplicate rows</a:t>
          </a:r>
        </a:p>
      </dsp:txBody>
      <dsp:txXfrm>
        <a:off x="4533084" y="0"/>
        <a:ext cx="2157055" cy="1052971"/>
      </dsp:txXfrm>
    </dsp:sp>
    <dsp:sp modelId="{8BBB233A-D4CE-451A-9E78-7D4DE2BB7F42}">
      <dsp:nvSpPr>
        <dsp:cNvPr id="0" name=""/>
        <dsp:cNvSpPr/>
      </dsp:nvSpPr>
      <dsp:spPr>
        <a:xfrm>
          <a:off x="5479990" y="1184593"/>
          <a:ext cx="263242" cy="263242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972E7-A2E0-4AA1-A48E-2BB660D714AA}">
      <dsp:nvSpPr>
        <dsp:cNvPr id="0" name=""/>
        <dsp:cNvSpPr/>
      </dsp:nvSpPr>
      <dsp:spPr>
        <a:xfrm>
          <a:off x="0" y="1029883"/>
          <a:ext cx="9698736" cy="1373178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725EE3-F634-4A8F-B6E4-1066E302F6AE}">
      <dsp:nvSpPr>
        <dsp:cNvPr id="0" name=""/>
        <dsp:cNvSpPr/>
      </dsp:nvSpPr>
      <dsp:spPr>
        <a:xfrm>
          <a:off x="4262" y="0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Checked for </a:t>
          </a:r>
          <a:r>
            <a:rPr lang="en-US" sz="2400" b="1" kern="1200" dirty="0">
              <a:solidFill>
                <a:srgbClr val="C00000"/>
              </a:solidFill>
            </a:rPr>
            <a:t>missing values</a:t>
          </a:r>
        </a:p>
      </dsp:txBody>
      <dsp:txXfrm>
        <a:off x="4262" y="0"/>
        <a:ext cx="2813012" cy="1373178"/>
      </dsp:txXfrm>
    </dsp:sp>
    <dsp:sp modelId="{74D24A6F-8B01-4002-BDE1-54454FB8559A}">
      <dsp:nvSpPr>
        <dsp:cNvPr id="0" name=""/>
        <dsp:cNvSpPr/>
      </dsp:nvSpPr>
      <dsp:spPr>
        <a:xfrm>
          <a:off x="1239120" y="1544825"/>
          <a:ext cx="343294" cy="34329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F6376-3190-4425-B3B8-50F073F48193}">
      <dsp:nvSpPr>
        <dsp:cNvPr id="0" name=""/>
        <dsp:cNvSpPr/>
      </dsp:nvSpPr>
      <dsp:spPr>
        <a:xfrm>
          <a:off x="2957925" y="2059767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Converted </a:t>
          </a:r>
          <a:r>
            <a:rPr lang="en-US" sz="2400" b="1" kern="1200" dirty="0">
              <a:solidFill>
                <a:srgbClr val="C00000"/>
              </a:solidFill>
            </a:rPr>
            <a:t>diagnosis</a:t>
          </a:r>
          <a:r>
            <a:rPr lang="en-US" sz="2400" kern="1200" dirty="0"/>
            <a:t>  column to binary.</a:t>
          </a:r>
        </a:p>
      </dsp:txBody>
      <dsp:txXfrm>
        <a:off x="2957925" y="2059767"/>
        <a:ext cx="2813012" cy="1373178"/>
      </dsp:txXfrm>
    </dsp:sp>
    <dsp:sp modelId="{5DA277C9-D07F-4C4A-BF80-B78CAF8FE841}">
      <dsp:nvSpPr>
        <dsp:cNvPr id="0" name=""/>
        <dsp:cNvSpPr/>
      </dsp:nvSpPr>
      <dsp:spPr>
        <a:xfrm>
          <a:off x="4192783" y="1544825"/>
          <a:ext cx="343294" cy="343294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44C0B-1220-48EC-A9C4-ED779F653AE7}">
      <dsp:nvSpPr>
        <dsp:cNvPr id="0" name=""/>
        <dsp:cNvSpPr/>
      </dsp:nvSpPr>
      <dsp:spPr>
        <a:xfrm>
          <a:off x="5911587" y="0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Checked for </a:t>
          </a:r>
          <a:r>
            <a:rPr lang="en-US" sz="2400" b="1" kern="1200" dirty="0">
              <a:solidFill>
                <a:srgbClr val="C00000"/>
              </a:solidFill>
            </a:rPr>
            <a:t>duplicate rows</a:t>
          </a:r>
        </a:p>
      </dsp:txBody>
      <dsp:txXfrm>
        <a:off x="5911587" y="0"/>
        <a:ext cx="2813012" cy="1373178"/>
      </dsp:txXfrm>
    </dsp:sp>
    <dsp:sp modelId="{8BBB233A-D4CE-451A-9E78-7D4DE2BB7F42}">
      <dsp:nvSpPr>
        <dsp:cNvPr id="0" name=""/>
        <dsp:cNvSpPr/>
      </dsp:nvSpPr>
      <dsp:spPr>
        <a:xfrm>
          <a:off x="7146446" y="1544825"/>
          <a:ext cx="343294" cy="343294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gif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C925C7-6852-47EB-A642-E788329934EE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28CD37-A8A4-462D-ADBF-363981A3F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1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28CD37-A8A4-462D-ADBF-363981A3F2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31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28CD37-A8A4-462D-ADBF-363981A3F2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399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6505F-DEED-1AFF-6012-AB3934CA5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B711F-8458-5CB0-BFF2-DEEFE029A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B2EED-F917-8B5C-0519-9A3349A92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50CB8-F56B-B31D-405D-2DA8F3493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D8333-240F-91A0-7D37-FEF522E1A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6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45A2A-70EA-BC7B-9769-63F226D4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B4AC35-AF0E-086D-A140-5EDFC3DE6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79FBF-E8D2-35AC-69E7-BD56BF2D6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AF503-8D17-1DAA-53CF-821B9C913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EBE7D-B315-3EA7-C3FE-92D3E5317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40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1BDA96-512F-E7CC-1220-BC0100E16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800545-2B23-A398-B768-9D51B0C8F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F70BA-C7F1-6DEA-F9D1-BFF084E1A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A3A3E-5EED-B74F-A56D-D9D3A060B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865EC-CC33-5A1D-159F-42DAD8CC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89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C83D4-0097-7DA6-4F8A-C334CEBA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1FA88-8250-2C34-E31E-DDC894660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743B5-B11D-5E8D-F2FD-FD6FB2700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1C19E-7327-3D09-723D-ED8618F1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86DA6-58BC-B106-8D80-00D4D0622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24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94608-995A-17C2-34BC-D0C7BA47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512F7-FC7B-1CDC-AE4E-CFD86518E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5601-30BA-2E30-D92C-D64116A9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C0F5F-1E86-27E9-83DA-491B691B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E96C6-681B-5958-B16D-7DF84061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65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31BDD-4CDD-A8B9-E554-DD24469E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6A0FD-F27F-CE10-9715-899FF8ECB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88270-4364-7373-23CD-A02C356B1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4894B-D73A-2027-84BF-69A479DC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F1C15-6F7A-DFEA-01AA-DD0673CF0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F25BA-48FE-033F-4EEB-01B6DA98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61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BEB40-ECDD-6303-1F74-E2CA839A2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7790A-69FA-0CB4-05B5-E5ACD7C2C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11548-9262-DDE5-D074-D2260E01C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76749-B90A-489C-2543-B2445DD7B4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E9CC47-8F7D-E107-417C-BEAB80F4F1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C26C06-6DAB-1D7A-8226-F73F0D2B5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78726F-476C-126E-FF00-4C9E417F4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5AF0A9-51D9-FB0E-2535-8326AC15E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71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91A4-8134-231C-7D9C-492C0CCE8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95AC99-49FC-EF73-AB48-C19898BF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27642-5D24-6B87-77B0-0F2FB0CD8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4DFD9-22EF-A182-25D7-8068A7F8D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69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A20AE3-189F-FB9F-6AA0-D066A08A4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06F4-48B3-640F-BEF7-6C416F767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55025-E2F4-3B92-491B-2E03C0CC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73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6D28D-6741-1F50-E0E8-2355667D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24963-EEB2-6A2B-32C1-6448B3F23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28C1E-B117-1A9C-E8B9-373A5B9A2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FB5BC0-E546-2F37-1EEE-353CECFE7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8E565-438B-980F-A775-426AD11FB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8CFF6-2508-3CF3-BCCD-FF2FAC77D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40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B5A25-EC51-78E2-9894-E03C926E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7AFF8B-07C4-1B6E-1C10-4764129A91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14BF4-7F14-B943-DBB6-4FAB3D3B0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7DE63E-3A13-7695-6BE5-4D09D852C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F80BF-DB47-DDBE-EEAF-7D0F62207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4864F-2FC9-0193-425B-04B8439A4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09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91B2A0-FDB4-5F6D-4FF3-2B1D0C710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013E6-46B3-9758-335D-33BFBA5F1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CBA22-6AF7-1D2C-5BFC-68B08D11B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78DCE-4850-4A5F-DDA9-56577429D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82607-6C9A-DCC3-709C-0664420D6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0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microsoft.com/office/2007/relationships/hdphoto" Target="../media/hdphoto6.wdp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3.jpeg"/><Relationship Id="rId5" Type="http://schemas.openxmlformats.org/officeDocument/2006/relationships/image" Target="../media/image5.jpeg"/><Relationship Id="rId10" Type="http://schemas.openxmlformats.org/officeDocument/2006/relationships/image" Target="../media/image6.jpeg"/><Relationship Id="rId4" Type="http://schemas.microsoft.com/office/2007/relationships/hdphoto" Target="../media/hdphoto5.wdp"/><Relationship Id="rId9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gif"/><Relationship Id="rId7" Type="http://schemas.openxmlformats.org/officeDocument/2006/relationships/image" Target="../media/image11.pn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6.jpeg"/><Relationship Id="rId5" Type="http://schemas.microsoft.com/office/2007/relationships/hdphoto" Target="../media/hdphoto5.wdp"/><Relationship Id="rId10" Type="http://schemas.microsoft.com/office/2007/relationships/hdphoto" Target="../media/hdphoto7.wdp"/><Relationship Id="rId4" Type="http://schemas.openxmlformats.org/officeDocument/2006/relationships/image" Target="../media/image10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5AB2881A-CD17-1989-5464-C52DA09027A7}"/>
              </a:ext>
            </a:extLst>
          </p:cNvPr>
          <p:cNvSpPr/>
          <p:nvPr/>
        </p:nvSpPr>
        <p:spPr>
          <a:xfrm>
            <a:off x="7284105" y="1225469"/>
            <a:ext cx="2680215" cy="3939733"/>
          </a:xfrm>
          <a:prstGeom prst="roundRect">
            <a:avLst>
              <a:gd name="adj" fmla="val 50000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24656" y="-2231361"/>
            <a:ext cx="5920409" cy="1157536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E57D352-1C8F-1690-3546-B44C02999E16}"/>
              </a:ext>
            </a:extLst>
          </p:cNvPr>
          <p:cNvSpPr/>
          <p:nvPr/>
        </p:nvSpPr>
        <p:spPr>
          <a:xfrm>
            <a:off x="1862336" y="3429000"/>
            <a:ext cx="6018836" cy="1736202"/>
          </a:xfrm>
          <a:prstGeom prst="roundRect">
            <a:avLst>
              <a:gd name="adj" fmla="val 50000"/>
            </a:avLst>
          </a:prstGeom>
          <a:solidFill>
            <a:srgbClr val="FCF8F9"/>
          </a:solidFill>
          <a:ln>
            <a:noFill/>
          </a:ln>
          <a:effectLst>
            <a:outerShdw blurRad="635000" dist="431800" dir="7620000" algn="tr" rotWithShape="0">
              <a:srgbClr val="E43B82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Breast  Cancer</a:t>
            </a:r>
          </a:p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Prediction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11E0AC1-FC40-8BCA-17F0-8D971E8858CC}"/>
              </a:ext>
            </a:extLst>
          </p:cNvPr>
          <p:cNvSpPr/>
          <p:nvPr/>
        </p:nvSpPr>
        <p:spPr>
          <a:xfrm>
            <a:off x="6175835" y="3556321"/>
            <a:ext cx="1481560" cy="1481560"/>
          </a:xfrm>
          <a:prstGeom prst="ellipse">
            <a:avLst/>
          </a:prstGeom>
          <a:gradFill>
            <a:gsLst>
              <a:gs pos="0">
                <a:srgbClr val="E43B82">
                  <a:lumMod val="60000"/>
                  <a:lumOff val="40000"/>
                </a:srgbClr>
              </a:gs>
              <a:gs pos="100000">
                <a:srgbClr val="E43B82"/>
              </a:gs>
            </a:gsLst>
            <a:lin ang="5400000" scaled="1"/>
          </a:gradFill>
          <a:ln w="120650">
            <a:solidFill>
              <a:schemeClr val="bg1"/>
            </a:solidFill>
          </a:ln>
          <a:effectLst>
            <a:outerShdw blurRad="304800" dist="63500" dir="5400000" sx="102000" sy="102000" algn="ctr" rotWithShape="0">
              <a:srgbClr val="E43B82">
                <a:alpha val="37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EFBC61-4D1C-29C9-26C9-F8301F3E6C6C}"/>
              </a:ext>
            </a:extLst>
          </p:cNvPr>
          <p:cNvGrpSpPr/>
          <p:nvPr/>
        </p:nvGrpSpPr>
        <p:grpSpPr>
          <a:xfrm>
            <a:off x="1406767" y="925521"/>
            <a:ext cx="1534553" cy="1534553"/>
            <a:chOff x="1406767" y="925521"/>
            <a:chExt cx="1534553" cy="153455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196BC01-9232-AB7F-5010-3E6073907777}"/>
                </a:ext>
              </a:extLst>
            </p:cNvPr>
            <p:cNvSpPr/>
            <p:nvPr/>
          </p:nvSpPr>
          <p:spPr>
            <a:xfrm>
              <a:off x="1406767" y="925521"/>
              <a:ext cx="1534553" cy="1534553"/>
            </a:xfrm>
            <a:prstGeom prst="ellipse">
              <a:avLst/>
            </a:prstGeom>
            <a:noFill/>
            <a:ln>
              <a:solidFill>
                <a:srgbClr val="E43B82">
                  <a:alpha val="76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A37EEF-5D20-0948-CC1F-9109305D3CEC}"/>
                </a:ext>
              </a:extLst>
            </p:cNvPr>
            <p:cNvSpPr/>
            <p:nvPr/>
          </p:nvSpPr>
          <p:spPr>
            <a:xfrm>
              <a:off x="2619979" y="1093832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ADC8EBA-AAD6-5DD6-AE60-4CBDE82699F7}"/>
                </a:ext>
              </a:extLst>
            </p:cNvPr>
            <p:cNvSpPr/>
            <p:nvPr/>
          </p:nvSpPr>
          <p:spPr>
            <a:xfrm>
              <a:off x="1574531" y="2103120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BE2335-EAC0-4517-9A5C-1ED55F8544D1}"/>
              </a:ext>
            </a:extLst>
          </p:cNvPr>
          <p:cNvGrpSpPr/>
          <p:nvPr/>
        </p:nvGrpSpPr>
        <p:grpSpPr>
          <a:xfrm>
            <a:off x="4291991" y="462987"/>
            <a:ext cx="1159526" cy="1520215"/>
            <a:chOff x="5891514" y="462987"/>
            <a:chExt cx="1834590" cy="2405268"/>
          </a:xfrm>
          <a:solidFill>
            <a:srgbClr val="E43B82">
              <a:alpha val="39000"/>
            </a:srgbClr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9C35FC9-BF5C-9367-5E5F-8FB3E39C0979}"/>
                </a:ext>
              </a:extLst>
            </p:cNvPr>
            <p:cNvSpPr/>
            <p:nvPr/>
          </p:nvSpPr>
          <p:spPr>
            <a:xfrm>
              <a:off x="5891514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BE8E6A2-347F-1099-53C6-BA0E62B9C8FB}"/>
                </a:ext>
              </a:extLst>
            </p:cNvPr>
            <p:cNvSpPr/>
            <p:nvPr/>
          </p:nvSpPr>
          <p:spPr>
            <a:xfrm>
              <a:off x="6472178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ACE331A-63EF-ED6B-F140-C0692261285A}"/>
                </a:ext>
              </a:extLst>
            </p:cNvPr>
            <p:cNvSpPr/>
            <p:nvPr/>
          </p:nvSpPr>
          <p:spPr>
            <a:xfrm>
              <a:off x="7052842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2E036EA-5BF3-2F00-AA08-D3E5E365FB7E}"/>
                </a:ext>
              </a:extLst>
            </p:cNvPr>
            <p:cNvSpPr/>
            <p:nvPr/>
          </p:nvSpPr>
          <p:spPr>
            <a:xfrm>
              <a:off x="7633506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8792CC2-1A14-FB5E-58A9-018F48B95059}"/>
                </a:ext>
              </a:extLst>
            </p:cNvPr>
            <p:cNvSpPr/>
            <p:nvPr/>
          </p:nvSpPr>
          <p:spPr>
            <a:xfrm>
              <a:off x="5891514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F50CA1E-95BE-DBE7-AC70-27A0C6A14DC4}"/>
                </a:ext>
              </a:extLst>
            </p:cNvPr>
            <p:cNvSpPr/>
            <p:nvPr/>
          </p:nvSpPr>
          <p:spPr>
            <a:xfrm>
              <a:off x="6472178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25A2E33-7B61-06CA-0666-4D98AF39EA34}"/>
                </a:ext>
              </a:extLst>
            </p:cNvPr>
            <p:cNvSpPr/>
            <p:nvPr/>
          </p:nvSpPr>
          <p:spPr>
            <a:xfrm>
              <a:off x="7052842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1CD3C2C-9882-4974-6C3A-25DC27FB6875}"/>
                </a:ext>
              </a:extLst>
            </p:cNvPr>
            <p:cNvSpPr/>
            <p:nvPr/>
          </p:nvSpPr>
          <p:spPr>
            <a:xfrm>
              <a:off x="7633506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0D624EE-D01E-5E6D-22DF-5A25BCDDE86E}"/>
                </a:ext>
              </a:extLst>
            </p:cNvPr>
            <p:cNvSpPr/>
            <p:nvPr/>
          </p:nvSpPr>
          <p:spPr>
            <a:xfrm>
              <a:off x="5891514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22E9061-92F9-4073-E27F-30D93EA723E7}"/>
                </a:ext>
              </a:extLst>
            </p:cNvPr>
            <p:cNvSpPr/>
            <p:nvPr/>
          </p:nvSpPr>
          <p:spPr>
            <a:xfrm>
              <a:off x="6472178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4836C9C-C3C6-A851-48FC-40D1E67958F3}"/>
                </a:ext>
              </a:extLst>
            </p:cNvPr>
            <p:cNvSpPr/>
            <p:nvPr/>
          </p:nvSpPr>
          <p:spPr>
            <a:xfrm>
              <a:off x="7052842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6E1ECFC-F8C3-DCC8-8B97-497D763496F6}"/>
                </a:ext>
              </a:extLst>
            </p:cNvPr>
            <p:cNvSpPr/>
            <p:nvPr/>
          </p:nvSpPr>
          <p:spPr>
            <a:xfrm>
              <a:off x="7633506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D7E4DB3-D70B-9FDD-C239-EF81E1C51C82}"/>
                </a:ext>
              </a:extLst>
            </p:cNvPr>
            <p:cNvSpPr/>
            <p:nvPr/>
          </p:nvSpPr>
          <p:spPr>
            <a:xfrm>
              <a:off x="5891514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DE4B036-42D3-1F21-AA82-8FFFCBDF046B}"/>
                </a:ext>
              </a:extLst>
            </p:cNvPr>
            <p:cNvSpPr/>
            <p:nvPr/>
          </p:nvSpPr>
          <p:spPr>
            <a:xfrm>
              <a:off x="6472178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F268703-042F-9EAA-9CF3-E3E70B492D3F}"/>
                </a:ext>
              </a:extLst>
            </p:cNvPr>
            <p:cNvSpPr/>
            <p:nvPr/>
          </p:nvSpPr>
          <p:spPr>
            <a:xfrm>
              <a:off x="7052842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01046B9-0A6A-323C-AD88-D1E1867D097E}"/>
                </a:ext>
              </a:extLst>
            </p:cNvPr>
            <p:cNvSpPr/>
            <p:nvPr/>
          </p:nvSpPr>
          <p:spPr>
            <a:xfrm>
              <a:off x="7633506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68D027A-77E4-180D-12E6-A4C7F26A2A2E}"/>
                </a:ext>
              </a:extLst>
            </p:cNvPr>
            <p:cNvSpPr/>
            <p:nvPr/>
          </p:nvSpPr>
          <p:spPr>
            <a:xfrm>
              <a:off x="5891514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49B54C6-D596-8F70-D314-5A48D1449D26}"/>
                </a:ext>
              </a:extLst>
            </p:cNvPr>
            <p:cNvSpPr/>
            <p:nvPr/>
          </p:nvSpPr>
          <p:spPr>
            <a:xfrm>
              <a:off x="6472178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069A59D-8613-7EC0-8D3F-DB5EB7000D40}"/>
                </a:ext>
              </a:extLst>
            </p:cNvPr>
            <p:cNvSpPr/>
            <p:nvPr/>
          </p:nvSpPr>
          <p:spPr>
            <a:xfrm>
              <a:off x="7052842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ECF0F44-03AF-A0A0-3455-5074960ED8EF}"/>
                </a:ext>
              </a:extLst>
            </p:cNvPr>
            <p:cNvSpPr/>
            <p:nvPr/>
          </p:nvSpPr>
          <p:spPr>
            <a:xfrm>
              <a:off x="7633506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80D2EE1-F208-9683-6629-3462A640C04D}"/>
                </a:ext>
              </a:extLst>
            </p:cNvPr>
            <p:cNvSpPr/>
            <p:nvPr/>
          </p:nvSpPr>
          <p:spPr>
            <a:xfrm>
              <a:off x="5891514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F58B01A-F14B-1FEE-52C1-E9AFA34C96AC}"/>
                </a:ext>
              </a:extLst>
            </p:cNvPr>
            <p:cNvSpPr/>
            <p:nvPr/>
          </p:nvSpPr>
          <p:spPr>
            <a:xfrm>
              <a:off x="6472178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D7C2E35-32CD-20A4-444E-3EC01C454DC5}"/>
                </a:ext>
              </a:extLst>
            </p:cNvPr>
            <p:cNvSpPr/>
            <p:nvPr/>
          </p:nvSpPr>
          <p:spPr>
            <a:xfrm>
              <a:off x="7052842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9BBD5A3-EC38-978B-C1BA-352104CBA920}"/>
                </a:ext>
              </a:extLst>
            </p:cNvPr>
            <p:cNvSpPr/>
            <p:nvPr/>
          </p:nvSpPr>
          <p:spPr>
            <a:xfrm>
              <a:off x="7633506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B9788723-7659-5EB5-9E7A-32CE1551A8B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5" b="100000" l="0" r="89080">
                        <a14:foregroundMark x1="575" y1="13406" x2="575" y2="13406"/>
                        <a14:foregroundMark x1="5747" y1="3986" x2="0" y2="15580"/>
                        <a14:foregroundMark x1="89655" y1="60870" x2="89655" y2="60870"/>
                        <a14:backgroundMark x1="75287" y1="34420" x2="77586" y2="431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474487" y="1225468"/>
            <a:ext cx="2488181" cy="3939734"/>
          </a:xfrm>
          <a:custGeom>
            <a:avLst/>
            <a:gdLst>
              <a:gd name="connsiteX0" fmla="*/ 1340108 w 2488181"/>
              <a:gd name="connsiteY0" fmla="*/ 0 h 3939734"/>
              <a:gd name="connsiteX1" fmla="*/ 0 w 2488181"/>
              <a:gd name="connsiteY1" fmla="*/ 1340108 h 3939734"/>
              <a:gd name="connsiteX2" fmla="*/ 1 w 2488181"/>
              <a:gd name="connsiteY2" fmla="*/ 2599626 h 3939734"/>
              <a:gd name="connsiteX3" fmla="*/ 1340109 w 2488181"/>
              <a:gd name="connsiteY3" fmla="*/ 3939734 h 3939734"/>
              <a:gd name="connsiteX4" fmla="*/ 1340108 w 2488181"/>
              <a:gd name="connsiteY4" fmla="*/ 3939733 h 3939734"/>
              <a:gd name="connsiteX5" fmla="*/ 2451347 w 2488181"/>
              <a:gd name="connsiteY5" fmla="*/ 3348892 h 3939734"/>
              <a:gd name="connsiteX6" fmla="*/ 2488181 w 2488181"/>
              <a:gd name="connsiteY6" fmla="*/ 3288261 h 3939734"/>
              <a:gd name="connsiteX7" fmla="*/ 2488181 w 2488181"/>
              <a:gd name="connsiteY7" fmla="*/ 651472 h 3939734"/>
              <a:gd name="connsiteX8" fmla="*/ 2451347 w 2488181"/>
              <a:gd name="connsiteY8" fmla="*/ 590841 h 3939734"/>
              <a:gd name="connsiteX9" fmla="*/ 1340108 w 2488181"/>
              <a:gd name="connsiteY9" fmla="*/ 0 h 3939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8181" h="3939734">
                <a:moveTo>
                  <a:pt x="1340108" y="0"/>
                </a:moveTo>
                <a:cubicBezTo>
                  <a:pt x="599987" y="0"/>
                  <a:pt x="0" y="599987"/>
                  <a:pt x="0" y="1340108"/>
                </a:cubicBezTo>
                <a:cubicBezTo>
                  <a:pt x="0" y="1759947"/>
                  <a:pt x="1" y="2179787"/>
                  <a:pt x="1" y="2599626"/>
                </a:cubicBezTo>
                <a:cubicBezTo>
                  <a:pt x="1" y="3339747"/>
                  <a:pt x="599988" y="3939734"/>
                  <a:pt x="1340109" y="3939734"/>
                </a:cubicBezTo>
                <a:lnTo>
                  <a:pt x="1340108" y="3939733"/>
                </a:lnTo>
                <a:cubicBezTo>
                  <a:pt x="1802684" y="3939733"/>
                  <a:pt x="2210520" y="3705363"/>
                  <a:pt x="2451347" y="3348892"/>
                </a:cubicBezTo>
                <a:lnTo>
                  <a:pt x="2488181" y="3288261"/>
                </a:lnTo>
                <a:lnTo>
                  <a:pt x="2488181" y="651472"/>
                </a:lnTo>
                <a:lnTo>
                  <a:pt x="2451347" y="590841"/>
                </a:lnTo>
                <a:cubicBezTo>
                  <a:pt x="2210520" y="234370"/>
                  <a:pt x="1802684" y="0"/>
                  <a:pt x="134010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185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64024C-2CCD-0BF7-20C7-745894785B59}"/>
              </a:ext>
            </a:extLst>
          </p:cNvPr>
          <p:cNvSpPr/>
          <p:nvPr/>
        </p:nvSpPr>
        <p:spPr>
          <a:xfrm>
            <a:off x="1018687" y="841175"/>
            <a:ext cx="5050972" cy="5175649"/>
          </a:xfrm>
          <a:prstGeom prst="roundRect">
            <a:avLst>
              <a:gd name="adj" fmla="val 9109"/>
            </a:avLst>
          </a:prstGeom>
          <a:solidFill>
            <a:srgbClr val="FCF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847FF7C-8DB9-D867-0024-661509A12796}"/>
              </a:ext>
            </a:extLst>
          </p:cNvPr>
          <p:cNvSpPr/>
          <p:nvPr/>
        </p:nvSpPr>
        <p:spPr>
          <a:xfrm>
            <a:off x="6550588" y="841175"/>
            <a:ext cx="5050972" cy="5175649"/>
          </a:xfrm>
          <a:prstGeom prst="roundRect">
            <a:avLst>
              <a:gd name="adj" fmla="val 9109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1C4069-DA1D-8866-F46A-8C747043D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21380" y="-501450"/>
            <a:ext cx="8923840" cy="66928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29773" y="-3469755"/>
            <a:ext cx="7792007" cy="1523464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501479-CCF1-363C-0F56-FA6B2C5662DC}"/>
              </a:ext>
            </a:extLst>
          </p:cNvPr>
          <p:cNvSpPr txBox="1"/>
          <p:nvPr/>
        </p:nvSpPr>
        <p:spPr>
          <a:xfrm>
            <a:off x="1428208" y="1088040"/>
            <a:ext cx="4789711" cy="436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latin typeface="Bahnschrift SemiBold SemiConden" panose="020B0502040204020203" pitchFamily="34" charset="0"/>
              </a:rPr>
              <a:t>Benign Characteristics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  <a:latin typeface="Bahnschrift SemiBold SemiConden" panose="020B05020402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4508B15-BB29-D510-771B-8BF946B4623D}"/>
              </a:ext>
            </a:extLst>
          </p:cNvPr>
          <p:cNvCxnSpPr/>
          <p:nvPr/>
        </p:nvCxnSpPr>
        <p:spPr>
          <a:xfrm>
            <a:off x="1499616" y="1722381"/>
            <a:ext cx="350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CCCB40E-5323-91E6-902B-D157ECF3EB3F}"/>
              </a:ext>
            </a:extLst>
          </p:cNvPr>
          <p:cNvSpPr txBox="1"/>
          <p:nvPr/>
        </p:nvSpPr>
        <p:spPr>
          <a:xfrm>
            <a:off x="6736515" y="1088040"/>
            <a:ext cx="4789711" cy="436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solidFill>
                  <a:srgbClr val="FCF8F9"/>
                </a:solidFill>
                <a:latin typeface="Bahnschrift SemiBold SemiConden" panose="020B0502040204020203" pitchFamily="34" charset="0"/>
              </a:rPr>
              <a:t>Malignant Characteristics</a:t>
            </a:r>
            <a:endParaRPr lang="en-US" sz="4400" dirty="0">
              <a:solidFill>
                <a:srgbClr val="FCF8F9"/>
              </a:solidFill>
              <a:latin typeface="Bahnschrift SemiBold SemiConden" panose="020B0502040204020203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FFA94FE-C2E1-21CB-C0CF-C2A68D4F5359}"/>
              </a:ext>
            </a:extLst>
          </p:cNvPr>
          <p:cNvCxnSpPr/>
          <p:nvPr/>
        </p:nvCxnSpPr>
        <p:spPr>
          <a:xfrm>
            <a:off x="6913736" y="1722381"/>
            <a:ext cx="35021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244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64024C-2CCD-0BF7-20C7-745894785B59}"/>
              </a:ext>
            </a:extLst>
          </p:cNvPr>
          <p:cNvSpPr/>
          <p:nvPr/>
        </p:nvSpPr>
        <p:spPr>
          <a:xfrm>
            <a:off x="981020" y="841175"/>
            <a:ext cx="5050972" cy="5175649"/>
          </a:xfrm>
          <a:prstGeom prst="roundRect">
            <a:avLst>
              <a:gd name="adj" fmla="val 9109"/>
            </a:avLst>
          </a:prstGeom>
          <a:solidFill>
            <a:srgbClr val="FCF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847FF7C-8DB9-D867-0024-661509A12796}"/>
              </a:ext>
            </a:extLst>
          </p:cNvPr>
          <p:cNvSpPr/>
          <p:nvPr/>
        </p:nvSpPr>
        <p:spPr>
          <a:xfrm>
            <a:off x="7141028" y="3843177"/>
            <a:ext cx="5050972" cy="2496457"/>
          </a:xfrm>
          <a:prstGeom prst="roundRect">
            <a:avLst>
              <a:gd name="adj" fmla="val 9109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1C4069-DA1D-8866-F46A-8C747043D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21380" y="-501450"/>
            <a:ext cx="8923840" cy="66928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29773" y="-3469755"/>
            <a:ext cx="7792007" cy="1523464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501479-CCF1-363C-0F56-FA6B2C5662DC}"/>
              </a:ext>
            </a:extLst>
          </p:cNvPr>
          <p:cNvSpPr txBox="1"/>
          <p:nvPr/>
        </p:nvSpPr>
        <p:spPr>
          <a:xfrm>
            <a:off x="1428209" y="1088040"/>
            <a:ext cx="3502152" cy="551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To</a:t>
            </a:r>
            <a:r>
              <a:rPr lang="en-US" sz="4800" dirty="0">
                <a:latin typeface="Bahnschrift SemiBold SemiConden" panose="020B0502040204020203" pitchFamily="34" charset="0"/>
              </a:rPr>
              <a:t>dos</a:t>
            </a:r>
            <a:endParaRPr lang="en-US" sz="6000" dirty="0">
              <a:solidFill>
                <a:schemeClr val="tx1">
                  <a:lumMod val="50000"/>
                  <a:lumOff val="50000"/>
                </a:schemeClr>
              </a:solidFill>
              <a:latin typeface="Bahnschrift SemiBold SemiConden" panose="020B05020402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4508B15-BB29-D510-771B-8BF946B4623D}"/>
              </a:ext>
            </a:extLst>
          </p:cNvPr>
          <p:cNvCxnSpPr/>
          <p:nvPr/>
        </p:nvCxnSpPr>
        <p:spPr>
          <a:xfrm>
            <a:off x="1499616" y="1722381"/>
            <a:ext cx="350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1BBF460-06BF-8FAE-AF01-A49814474800}"/>
              </a:ext>
            </a:extLst>
          </p:cNvPr>
          <p:cNvSpPr txBox="1"/>
          <p:nvPr/>
        </p:nvSpPr>
        <p:spPr>
          <a:xfrm>
            <a:off x="981020" y="1522230"/>
            <a:ext cx="5972409" cy="42636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marR="0" lvl="0" indent="-68580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ptos" panose="020B0004020202020204" pitchFamily="34" charset="0"/>
              </a:rPr>
              <a:t>Reduce technical</a:t>
            </a:r>
            <a:r>
              <a:rPr kumimoji="0" lang="en-US" sz="2800" i="0" u="none" strike="noStrike" kern="1200" cap="none" spc="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ptos" panose="020B0004020202020204" pitchFamily="34" charset="0"/>
              </a:rPr>
              <a:t> jargons.</a:t>
            </a:r>
          </a:p>
          <a:p>
            <a:pPr marL="685800" marR="0" lvl="0" indent="-68580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i="0" u="none" strike="noStrike" kern="1200" cap="none" spc="0" normalizeH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ptos" panose="020B0004020202020204" pitchFamily="34" charset="0"/>
            </a:endParaRP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Explain that breast masses are extracted and cells in these masses are viewed to check the characteristic of their nucleus.</a:t>
            </a: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ptos" panose="020B0004020202020204" pitchFamily="34" charset="0"/>
            </a:endParaRP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Train a model to predict based on learned data.</a:t>
            </a: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ptos" panose="020B0004020202020204" pitchFamily="34" charset="0"/>
            </a:endParaRP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Being able to predict breast cancer.</a:t>
            </a: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ptos" panose="020B0004020202020204" pitchFamily="34" charset="0"/>
            </a:endParaRP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Logistic regression, with 97% accuracy to make the prediction.</a:t>
            </a: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11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AA234-A066-41FA-0ED8-5F0258719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0ECB8-0B34-F9A3-4402-7638758FC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665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58DE7216-6575-DE49-4D63-88E2CBB61BD1}"/>
              </a:ext>
            </a:extLst>
          </p:cNvPr>
          <p:cNvSpPr txBox="1"/>
          <p:nvPr/>
        </p:nvSpPr>
        <p:spPr>
          <a:xfrm>
            <a:off x="871629" y="1554368"/>
            <a:ext cx="11650377" cy="2021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DATASET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DESCRIPTION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863D45-707D-AABE-6608-6C813D22633B}"/>
              </a:ext>
            </a:extLst>
          </p:cNvPr>
          <p:cNvSpPr txBox="1"/>
          <p:nvPr/>
        </p:nvSpPr>
        <p:spPr>
          <a:xfrm>
            <a:off x="871629" y="3945015"/>
            <a:ext cx="4460887" cy="54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Dataset Description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74257E-93F4-BB50-5C03-4B2338647387}"/>
              </a:ext>
            </a:extLst>
          </p:cNvPr>
          <p:cNvSpPr txBox="1"/>
          <p:nvPr/>
        </p:nvSpPr>
        <p:spPr>
          <a:xfrm>
            <a:off x="5332516" y="4866542"/>
            <a:ext cx="6442924" cy="2370011"/>
          </a:xfrm>
          <a:prstGeom prst="roundRect">
            <a:avLst/>
          </a:prstGeom>
          <a:solidFill>
            <a:srgbClr val="E43B82">
              <a:alpha val="5000"/>
            </a:srgbClr>
          </a:solidFill>
        </p:spPr>
        <p:txBody>
          <a:bodyPr wrap="square" lIns="274320" tIns="182880" rIns="274320" bIns="182880" numCol="2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Radius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Texture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Perimeter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Area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Smoothness</a:t>
            </a:r>
          </a:p>
          <a:p>
            <a:pPr marR="0" lvl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Compactness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Concave points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Symmetry</a:t>
            </a:r>
            <a:endParaRPr lang="en-US" sz="2400" dirty="0">
              <a:solidFill>
                <a:srgbClr val="E43B82"/>
              </a:solidFill>
              <a:latin typeface="Calibri" panose="020F0502020204030204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Fractal dimension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Fractal geometry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F68ABC-344E-7218-5C92-87E9007EBF7E}"/>
              </a:ext>
            </a:extLst>
          </p:cNvPr>
          <p:cNvSpPr txBox="1"/>
          <p:nvPr/>
        </p:nvSpPr>
        <p:spPr>
          <a:xfrm>
            <a:off x="5609353" y="3945016"/>
            <a:ext cx="4460887" cy="989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Real Valued Features of Nucleus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F7F4AF-A744-5434-EE9B-A5DCDF254FC0}"/>
              </a:ext>
            </a:extLst>
          </p:cNvPr>
          <p:cNvSpPr txBox="1"/>
          <p:nvPr/>
        </p:nvSpPr>
        <p:spPr>
          <a:xfrm>
            <a:off x="871629" y="4530536"/>
            <a:ext cx="6024879" cy="79034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ID Number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Diagnosis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70AAB1-6201-4031-41F5-0FB758F1C009}"/>
              </a:ext>
            </a:extLst>
          </p:cNvPr>
          <p:cNvSpPr/>
          <p:nvPr/>
        </p:nvSpPr>
        <p:spPr>
          <a:xfrm>
            <a:off x="981837" y="4530535"/>
            <a:ext cx="97536" cy="672014"/>
          </a:xfrm>
          <a:prstGeom prst="rect">
            <a:avLst/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artial Circle 45">
            <a:extLst>
              <a:ext uri="{FF2B5EF4-FFF2-40B4-BE49-F238E27FC236}">
                <a16:creationId xmlns:a16="http://schemas.microsoft.com/office/drawing/2014/main" id="{A411B466-5D0C-6714-649A-D6298C8EAACD}"/>
              </a:ext>
            </a:extLst>
          </p:cNvPr>
          <p:cNvSpPr/>
          <p:nvPr/>
        </p:nvSpPr>
        <p:spPr>
          <a:xfrm>
            <a:off x="5799769" y="-341766"/>
            <a:ext cx="5967062" cy="5967062"/>
          </a:xfrm>
          <a:prstGeom prst="pie">
            <a:avLst>
              <a:gd name="adj1" fmla="val 18472081"/>
              <a:gd name="adj2" fmla="val 21274002"/>
            </a:avLst>
          </a:prstGeom>
          <a:solidFill>
            <a:srgbClr val="E43B82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tial Circle 46">
            <a:extLst>
              <a:ext uri="{FF2B5EF4-FFF2-40B4-BE49-F238E27FC236}">
                <a16:creationId xmlns:a16="http://schemas.microsoft.com/office/drawing/2014/main" id="{75521DCA-2A95-C68C-2174-6AA2A91A66A3}"/>
              </a:ext>
            </a:extLst>
          </p:cNvPr>
          <p:cNvSpPr/>
          <p:nvPr/>
        </p:nvSpPr>
        <p:spPr>
          <a:xfrm>
            <a:off x="5799769" y="-353465"/>
            <a:ext cx="5967062" cy="5967062"/>
          </a:xfrm>
          <a:prstGeom prst="pie">
            <a:avLst>
              <a:gd name="adj1" fmla="val 21208656"/>
              <a:gd name="adj2" fmla="val 2424056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2673873"/>
                  </p:ext>
                </p:extLst>
              </p:nvPr>
            </p:nvGraphicFramePr>
            <p:xfrm>
              <a:off x="7896354" y="1232704"/>
              <a:ext cx="2266042" cy="263437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66042" cy="2634374"/>
                    </a:xfrm>
                    <a:prstGeom prst="rect">
                      <a:avLst/>
                    </a:prstGeom>
                  </am3d:spPr>
                  <am3d:camera>
                    <am3d:pos x="0" y="0" z="717448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56435" d="1000000"/>
                    <am3d:preTrans dx="-435879" dy="-14377446" dz="-400437"/>
                    <am3d:scale>
                      <am3d:sx n="1000000" d="1000000"/>
                      <am3d:sy n="1000000" d="1000000"/>
                      <am3d:sz n="1000000" d="1000000"/>
                    </am3d:scale>
                    <am3d:rot ax="2168219" ay="100603" az="7344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44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96354" y="1232704"/>
                <a:ext cx="2266042" cy="2634374"/>
              </a:xfrm>
              <a:prstGeom prst="rect">
                <a:avLst/>
              </a:prstGeom>
            </p:spPr>
          </p:pic>
        </mc:Fallback>
      </mc:AlternateContent>
      <p:sp>
        <p:nvSpPr>
          <p:cNvPr id="48" name="TextBox 47">
            <a:extLst>
              <a:ext uri="{FF2B5EF4-FFF2-40B4-BE49-F238E27FC236}">
                <a16:creationId xmlns:a16="http://schemas.microsoft.com/office/drawing/2014/main" id="{B78574DC-4AAB-6C0D-004C-52D45C61F2AC}"/>
              </a:ext>
            </a:extLst>
          </p:cNvPr>
          <p:cNvSpPr txBox="1"/>
          <p:nvPr/>
        </p:nvSpPr>
        <p:spPr>
          <a:xfrm rot="20992371">
            <a:off x="9934954" y="1533791"/>
            <a:ext cx="1758805" cy="8011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‘M’</a:t>
            </a:r>
          </a:p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Malignant</a:t>
            </a:r>
            <a:endParaRPr kumimoji="0" lang="en-US" sz="3600" i="0" u="none" strike="noStrike" kern="1200" cap="none" spc="0" normalizeH="0" baseline="0" noProof="0" dirty="0">
              <a:ln>
                <a:noFill/>
              </a:ln>
              <a:solidFill>
                <a:srgbClr val="FCF8F9"/>
              </a:solidFill>
              <a:effectLst/>
              <a:uLnTx/>
              <a:uFillTx/>
              <a:latin typeface="Baskerville Old Face" panose="02020602080505020303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826A53-17C6-5D8D-407E-B2B168878B80}"/>
              </a:ext>
            </a:extLst>
          </p:cNvPr>
          <p:cNvSpPr txBox="1"/>
          <p:nvPr/>
        </p:nvSpPr>
        <p:spPr>
          <a:xfrm rot="21255912">
            <a:off x="9980531" y="2529905"/>
            <a:ext cx="1758805" cy="810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Benign</a:t>
            </a:r>
          </a:p>
          <a:p>
            <a:pPr algn="ctr">
              <a:lnSpc>
                <a:spcPct val="70000"/>
              </a:lnSpc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rgbClr val="FCF8F9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‘B’</a:t>
            </a:r>
          </a:p>
        </p:txBody>
      </p:sp>
    </p:spTree>
    <p:extLst>
      <p:ext uri="{BB962C8B-B14F-4D97-AF65-F5344CB8AC3E}">
        <p14:creationId xmlns:p14="http://schemas.microsoft.com/office/powerpoint/2010/main" val="27966039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3529667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186352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335666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4527631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8509322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276916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530892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7848674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9F3C07F-98FB-BB45-DE99-E9C8DE66DB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9462135"/>
              </p:ext>
            </p:extLst>
          </p:nvPr>
        </p:nvGraphicFramePr>
        <p:xfrm>
          <a:off x="12608688" y="1145073"/>
          <a:ext cx="7437120" cy="2632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EED81AD8-C99F-BE94-A4BC-DDB14645C88B}"/>
              </a:ext>
            </a:extLst>
          </p:cNvPr>
          <p:cNvGrpSpPr/>
          <p:nvPr/>
        </p:nvGrpSpPr>
        <p:grpSpPr>
          <a:xfrm>
            <a:off x="9801248" y="4930461"/>
            <a:ext cx="3949046" cy="1139148"/>
            <a:chOff x="4121477" y="4942038"/>
            <a:chExt cx="3949046" cy="1139148"/>
          </a:xfrm>
          <a:effectLst/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3B616E71-D2B5-9BD9-DFBA-FD29E9896FC0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Data cleaning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C147771-CF52-E3A5-615B-7F606E2E4E18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918141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-8748772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-8156962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95E3DE6-7216-9184-A937-9B6BA04EFC52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  <a:effectLst/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DC1547C-3074-66F7-D3FB-433B8239D3D1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cleaning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9C42DA-9C23-CBF5-73D9-A08A477C693C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212260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-11942773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-7750808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-3769117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-950927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-696951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-4429765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E6C6F09-986C-C708-696F-3F0317A52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5767115"/>
              </p:ext>
            </p:extLst>
          </p:nvPr>
        </p:nvGraphicFramePr>
        <p:xfrm>
          <a:off x="1246632" y="744815"/>
          <a:ext cx="9698736" cy="3432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4317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02CCD4C-14BA-7DE7-31D8-6901EF6E44F6}"/>
              </a:ext>
            </a:extLst>
          </p:cNvPr>
          <p:cNvSpPr/>
          <p:nvPr/>
        </p:nvSpPr>
        <p:spPr>
          <a:xfrm>
            <a:off x="1994936" y="3492985"/>
            <a:ext cx="751330" cy="2757598"/>
          </a:xfrm>
          <a:prstGeom prst="roundRect">
            <a:avLst>
              <a:gd name="adj" fmla="val 32282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E064476-1440-8230-1C6E-22ECA344AD57}"/>
              </a:ext>
            </a:extLst>
          </p:cNvPr>
          <p:cNvSpPr/>
          <p:nvPr/>
        </p:nvSpPr>
        <p:spPr>
          <a:xfrm>
            <a:off x="2926046" y="4664020"/>
            <a:ext cx="751330" cy="1586563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DF8DEC0-B4C7-8ADF-CA24-174B49576AD7}"/>
              </a:ext>
            </a:extLst>
          </p:cNvPr>
          <p:cNvSpPr/>
          <p:nvPr/>
        </p:nvSpPr>
        <p:spPr>
          <a:xfrm>
            <a:off x="3831221" y="3455209"/>
            <a:ext cx="751330" cy="2795374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CDF3A4C-FCFB-D7B8-E298-9C13DD3702F6}"/>
              </a:ext>
            </a:extLst>
          </p:cNvPr>
          <p:cNvSpPr/>
          <p:nvPr/>
        </p:nvSpPr>
        <p:spPr>
          <a:xfrm>
            <a:off x="4736396" y="3568535"/>
            <a:ext cx="751330" cy="2682048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EB65C77-8606-C067-943B-CFACA2899197}"/>
              </a:ext>
            </a:extLst>
          </p:cNvPr>
          <p:cNvSpPr/>
          <p:nvPr/>
        </p:nvSpPr>
        <p:spPr>
          <a:xfrm>
            <a:off x="5632264" y="4890671"/>
            <a:ext cx="751330" cy="1359912"/>
          </a:xfrm>
          <a:prstGeom prst="roundRect">
            <a:avLst>
              <a:gd name="adj" fmla="val 31275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055AEA8-3E8F-2D93-3E2A-033E3885A200}"/>
              </a:ext>
            </a:extLst>
          </p:cNvPr>
          <p:cNvSpPr/>
          <p:nvPr/>
        </p:nvSpPr>
        <p:spPr>
          <a:xfrm>
            <a:off x="6546745" y="3984064"/>
            <a:ext cx="751330" cy="2266519"/>
          </a:xfrm>
          <a:prstGeom prst="roundRect">
            <a:avLst>
              <a:gd name="adj" fmla="val 23038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0E4121F-7DC1-10ED-158E-44F5A0549746}"/>
              </a:ext>
            </a:extLst>
          </p:cNvPr>
          <p:cNvSpPr/>
          <p:nvPr/>
        </p:nvSpPr>
        <p:spPr>
          <a:xfrm>
            <a:off x="7451920" y="3606311"/>
            <a:ext cx="751330" cy="2644272"/>
          </a:xfrm>
          <a:prstGeom prst="roundRect">
            <a:avLst>
              <a:gd name="adj" fmla="val 29200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69E9F73-3A17-1F93-D5BE-1EFED685687F}"/>
              </a:ext>
            </a:extLst>
          </p:cNvPr>
          <p:cNvSpPr/>
          <p:nvPr/>
        </p:nvSpPr>
        <p:spPr>
          <a:xfrm>
            <a:off x="8357095" y="3304108"/>
            <a:ext cx="751330" cy="2946475"/>
          </a:xfrm>
          <a:prstGeom prst="roundRect">
            <a:avLst>
              <a:gd name="adj" fmla="val 32282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C667E021-581A-3D9A-4FAA-2E2DBFEF3CD0}"/>
              </a:ext>
            </a:extLst>
          </p:cNvPr>
          <p:cNvSpPr/>
          <p:nvPr/>
        </p:nvSpPr>
        <p:spPr>
          <a:xfrm>
            <a:off x="9262270" y="5003997"/>
            <a:ext cx="751330" cy="1246586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06F4D0E-7C00-523E-1FEA-4B93F194AC16}"/>
              </a:ext>
            </a:extLst>
          </p:cNvPr>
          <p:cNvSpPr/>
          <p:nvPr/>
        </p:nvSpPr>
        <p:spPr>
          <a:xfrm>
            <a:off x="10167445" y="6212808"/>
            <a:ext cx="751330" cy="37775"/>
          </a:xfrm>
          <a:prstGeom prst="roundRect">
            <a:avLst>
              <a:gd name="adj" fmla="val 16876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55AC3F5-32CA-14C0-44E2-98A6B25486E8}"/>
              </a:ext>
            </a:extLst>
          </p:cNvPr>
          <p:cNvCxnSpPr>
            <a:cxnSpLocks/>
          </p:cNvCxnSpPr>
          <p:nvPr/>
        </p:nvCxnSpPr>
        <p:spPr>
          <a:xfrm>
            <a:off x="1261949" y="11419916"/>
            <a:ext cx="9663239" cy="0"/>
          </a:xfrm>
          <a:prstGeom prst="line">
            <a:avLst/>
          </a:prstGeom>
          <a:ln w="15875" cap="rnd">
            <a:solidFill>
              <a:srgbClr val="E43B82">
                <a:alpha val="63000"/>
              </a:srgb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C674710-DDD1-8BA3-C159-5C3F223C02A5}"/>
              </a:ext>
            </a:extLst>
          </p:cNvPr>
          <p:cNvSpPr txBox="1"/>
          <p:nvPr/>
        </p:nvSpPr>
        <p:spPr>
          <a:xfrm>
            <a:off x="270811" y="607418"/>
            <a:ext cx="1165037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Correlation Between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Diagnosis and Variables</a:t>
            </a:r>
            <a:endParaRPr kumimoji="0" lang="en-US" sz="9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E9F9FCC-7B5A-4A53-6A05-E53D0495EC75}"/>
              </a:ext>
            </a:extLst>
          </p:cNvPr>
          <p:cNvCxnSpPr/>
          <p:nvPr/>
        </p:nvCxnSpPr>
        <p:spPr>
          <a:xfrm>
            <a:off x="1378200" y="6262158"/>
            <a:ext cx="10010788" cy="0"/>
          </a:xfrm>
          <a:prstGeom prst="line">
            <a:avLst/>
          </a:prstGeom>
          <a:ln w="22225">
            <a:solidFill>
              <a:srgbClr val="E43B8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57460A8-09F1-BCEC-89BD-A5D60841B3D7}"/>
              </a:ext>
            </a:extLst>
          </p:cNvPr>
          <p:cNvCxnSpPr/>
          <p:nvPr/>
        </p:nvCxnSpPr>
        <p:spPr>
          <a:xfrm>
            <a:off x="1378200" y="2478276"/>
            <a:ext cx="10010788" cy="0"/>
          </a:xfrm>
          <a:prstGeom prst="line">
            <a:avLst/>
          </a:prstGeom>
          <a:ln w="22225">
            <a:solidFill>
              <a:srgbClr val="E43B82">
                <a:alpha val="78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830CEAB-B292-C0C9-EE3A-BA04CD771E07}"/>
              </a:ext>
            </a:extLst>
          </p:cNvPr>
          <p:cNvCxnSpPr/>
          <p:nvPr/>
        </p:nvCxnSpPr>
        <p:spPr>
          <a:xfrm>
            <a:off x="1378200" y="3439980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B867977-7478-DB20-CD44-3BCD2FBDED51}"/>
              </a:ext>
            </a:extLst>
          </p:cNvPr>
          <p:cNvCxnSpPr/>
          <p:nvPr/>
        </p:nvCxnSpPr>
        <p:spPr>
          <a:xfrm>
            <a:off x="1378200" y="5288879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BDB1934-0AD6-DDF8-5D93-5030285354B8}"/>
              </a:ext>
            </a:extLst>
          </p:cNvPr>
          <p:cNvSpPr txBox="1"/>
          <p:nvPr/>
        </p:nvSpPr>
        <p:spPr>
          <a:xfrm>
            <a:off x="2006332" y="6246352"/>
            <a:ext cx="670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Radius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20E20DA-CE5D-A6BB-07E5-39597AFFD971}"/>
              </a:ext>
            </a:extLst>
          </p:cNvPr>
          <p:cNvSpPr txBox="1"/>
          <p:nvPr/>
        </p:nvSpPr>
        <p:spPr>
          <a:xfrm>
            <a:off x="2886270" y="6246352"/>
            <a:ext cx="728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Texture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7AC43B4-32EF-ED92-827F-9C6CD1B7CC8E}"/>
              </a:ext>
            </a:extLst>
          </p:cNvPr>
          <p:cNvSpPr txBox="1"/>
          <p:nvPr/>
        </p:nvSpPr>
        <p:spPr>
          <a:xfrm>
            <a:off x="3704044" y="6246352"/>
            <a:ext cx="910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Perimeter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F315450-C6EC-6668-0C70-31ABE39E5D9D}"/>
              </a:ext>
            </a:extLst>
          </p:cNvPr>
          <p:cNvSpPr txBox="1"/>
          <p:nvPr/>
        </p:nvSpPr>
        <p:spPr>
          <a:xfrm>
            <a:off x="4805710" y="6246352"/>
            <a:ext cx="525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1260E02-3688-54F6-DC62-A66CF4017F54}"/>
              </a:ext>
            </a:extLst>
          </p:cNvPr>
          <p:cNvSpPr txBox="1"/>
          <p:nvPr/>
        </p:nvSpPr>
        <p:spPr>
          <a:xfrm>
            <a:off x="5600466" y="6246352"/>
            <a:ext cx="753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Smooth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1E0991A-DF34-3C41-914E-AE415FD97232}"/>
              </a:ext>
            </a:extLst>
          </p:cNvPr>
          <p:cNvSpPr txBox="1"/>
          <p:nvPr/>
        </p:nvSpPr>
        <p:spPr>
          <a:xfrm>
            <a:off x="6468542" y="6246352"/>
            <a:ext cx="835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Compact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2D49307-F51C-3B74-49AD-3991657A85DC}"/>
              </a:ext>
            </a:extLst>
          </p:cNvPr>
          <p:cNvSpPr txBox="1"/>
          <p:nvPr/>
        </p:nvSpPr>
        <p:spPr>
          <a:xfrm>
            <a:off x="7377557" y="6246352"/>
            <a:ext cx="960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 Points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BD2E7F7-9F7F-D0FB-5E0E-F071BD6C19AC}"/>
              </a:ext>
            </a:extLst>
          </p:cNvPr>
          <p:cNvSpPr txBox="1"/>
          <p:nvPr/>
        </p:nvSpPr>
        <p:spPr>
          <a:xfrm>
            <a:off x="8303438" y="6246352"/>
            <a:ext cx="9262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Symmetry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08E1A74-78A1-A076-EFED-AF5885FACCAA}"/>
              </a:ext>
            </a:extLst>
          </p:cNvPr>
          <p:cNvSpPr txBox="1"/>
          <p:nvPr/>
        </p:nvSpPr>
        <p:spPr>
          <a:xfrm>
            <a:off x="9272407" y="6246352"/>
            <a:ext cx="806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Frac dim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B87B8C6-A7F8-C95B-884E-6848008BB7FF}"/>
              </a:ext>
            </a:extLst>
          </p:cNvPr>
          <p:cNvSpPr txBox="1"/>
          <p:nvPr/>
        </p:nvSpPr>
        <p:spPr>
          <a:xfrm>
            <a:off x="844640" y="6061686"/>
            <a:ext cx="53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F4068F9-ACD7-2DE0-1BC4-BDCF11BC96EC}"/>
              </a:ext>
            </a:extLst>
          </p:cNvPr>
          <p:cNvSpPr txBox="1"/>
          <p:nvPr/>
        </p:nvSpPr>
        <p:spPr>
          <a:xfrm>
            <a:off x="844640" y="2286483"/>
            <a:ext cx="780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289FDC0-089A-A40B-1A9E-B5CF5C2A2052}"/>
              </a:ext>
            </a:extLst>
          </p:cNvPr>
          <p:cNvSpPr txBox="1"/>
          <p:nvPr/>
        </p:nvSpPr>
        <p:spPr>
          <a:xfrm>
            <a:off x="844639" y="3266890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818EC35-BC47-80D2-BAF1-83CA1C457378}"/>
              </a:ext>
            </a:extLst>
          </p:cNvPr>
          <p:cNvSpPr txBox="1"/>
          <p:nvPr/>
        </p:nvSpPr>
        <p:spPr>
          <a:xfrm>
            <a:off x="844639" y="5081279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021FFC1-D7E0-2A3B-3E74-8CD69EEB8B68}"/>
              </a:ext>
            </a:extLst>
          </p:cNvPr>
          <p:cNvSpPr txBox="1"/>
          <p:nvPr/>
        </p:nvSpPr>
        <p:spPr>
          <a:xfrm rot="16200000">
            <a:off x="-907591" y="3559609"/>
            <a:ext cx="3134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600" dirty="0">
                <a:solidFill>
                  <a:schemeClr val="bg1">
                    <a:lumMod val="65000"/>
                  </a:schemeClr>
                </a:solidFill>
              </a:rPr>
              <a:t>PERCENTILE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9B62AC-FA43-E86A-6DF0-294A15C8AB63}"/>
              </a:ext>
            </a:extLst>
          </p:cNvPr>
          <p:cNvSpPr txBox="1"/>
          <p:nvPr/>
        </p:nvSpPr>
        <p:spPr>
          <a:xfrm>
            <a:off x="10126891" y="6246352"/>
            <a:ext cx="7950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Frac geo</a:t>
            </a:r>
          </a:p>
        </p:txBody>
      </p:sp>
    </p:spTree>
    <p:extLst>
      <p:ext uri="{BB962C8B-B14F-4D97-AF65-F5344CB8AC3E}">
        <p14:creationId xmlns:p14="http://schemas.microsoft.com/office/powerpoint/2010/main" val="335910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6" grpId="0" animBg="1"/>
      <p:bldP spid="21" grpId="0" animBg="1"/>
      <p:bldP spid="22" grpId="0" animBg="1"/>
      <p:bldP spid="23" grpId="0" animBg="1"/>
      <p:bldP spid="24" grpId="0" animBg="1"/>
      <p:bldP spid="44" grpId="0" animBg="1"/>
      <p:bldP spid="45" grpId="0" animBg="1"/>
      <p:bldP spid="4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932AE86-6E85-C0EB-8320-CF9E23195E14}"/>
              </a:ext>
            </a:extLst>
          </p:cNvPr>
          <p:cNvSpPr/>
          <p:nvPr/>
        </p:nvSpPr>
        <p:spPr>
          <a:xfrm>
            <a:off x="5801993" y="533400"/>
            <a:ext cx="5694898" cy="5791200"/>
          </a:xfrm>
          <a:prstGeom prst="roundRect">
            <a:avLst>
              <a:gd name="adj" fmla="val 7699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5A58D3C-2F38-6BDE-8448-A49E2709C4D8}"/>
              </a:ext>
            </a:extLst>
          </p:cNvPr>
          <p:cNvSpPr/>
          <p:nvPr/>
        </p:nvSpPr>
        <p:spPr>
          <a:xfrm>
            <a:off x="6096000" y="1938528"/>
            <a:ext cx="4986528" cy="466341"/>
          </a:xfrm>
          <a:prstGeom prst="roundRect">
            <a:avLst>
              <a:gd name="adj" fmla="val 36275"/>
            </a:avLst>
          </a:prstGeom>
          <a:solidFill>
            <a:srgbClr val="FCF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C020605-096A-0626-C03E-1B4729EBD7A1}"/>
              </a:ext>
            </a:extLst>
          </p:cNvPr>
          <p:cNvCxnSpPr/>
          <p:nvPr/>
        </p:nvCxnSpPr>
        <p:spPr>
          <a:xfrm>
            <a:off x="6275684" y="1768433"/>
            <a:ext cx="3686629" cy="0"/>
          </a:xfrm>
          <a:prstGeom prst="line">
            <a:avLst/>
          </a:prstGeom>
          <a:ln>
            <a:solidFill>
              <a:srgbClr val="FCF8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0F13224-C878-ADF4-7838-106045027BE1}"/>
              </a:ext>
            </a:extLst>
          </p:cNvPr>
          <p:cNvSpPr txBox="1"/>
          <p:nvPr/>
        </p:nvSpPr>
        <p:spPr>
          <a:xfrm>
            <a:off x="6196422" y="892767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CF8F9"/>
                </a:solidFill>
              </a:rPr>
              <a:t>Training Models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4C9272-FA64-2020-FFA0-97438F52D043}"/>
              </a:ext>
            </a:extLst>
          </p:cNvPr>
          <p:cNvSpPr txBox="1"/>
          <p:nvPr/>
        </p:nvSpPr>
        <p:spPr>
          <a:xfrm>
            <a:off x="6177208" y="1943704"/>
            <a:ext cx="511284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E43B82"/>
                </a:solidFill>
              </a:rPr>
              <a:t>Logistic Regression </a:t>
            </a:r>
            <a:r>
              <a:rPr lang="en-US" sz="2400" b="1" dirty="0">
                <a:solidFill>
                  <a:srgbClr val="E43B82"/>
                </a:solidFill>
              </a:rPr>
              <a:t>(0.97)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Support Vector Machine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Gradient Boosting Classifier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Artificial Neural Network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Random forest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K-Nearest Neighbors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Naïve Bayes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Decision Tree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</p:txBody>
      </p:sp>
      <p:sp useBgFill="1">
        <p:nvSpPr>
          <p:cNvPr id="46" name="Oval 45">
            <a:extLst>
              <a:ext uri="{FF2B5EF4-FFF2-40B4-BE49-F238E27FC236}">
                <a16:creationId xmlns:a16="http://schemas.microsoft.com/office/drawing/2014/main" id="{64A62E78-67B3-8F05-FC6C-5E9D5CF8F0CA}"/>
              </a:ext>
            </a:extLst>
          </p:cNvPr>
          <p:cNvSpPr/>
          <p:nvPr/>
        </p:nvSpPr>
        <p:spPr>
          <a:xfrm>
            <a:off x="2148041" y="2903196"/>
            <a:ext cx="1295656" cy="1295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6D29C50-6E91-EEEC-A4EB-E87207243D61}"/>
              </a:ext>
            </a:extLst>
          </p:cNvPr>
          <p:cNvGrpSpPr/>
          <p:nvPr/>
        </p:nvGrpSpPr>
        <p:grpSpPr>
          <a:xfrm>
            <a:off x="2225543" y="3012705"/>
            <a:ext cx="1139978" cy="1138966"/>
            <a:chOff x="903423" y="2615993"/>
            <a:chExt cx="1703922" cy="1702410"/>
          </a:xfrm>
        </p:grpSpPr>
        <p:sp useBgFill="1">
          <p:nvSpPr>
            <p:cNvPr id="21" name="Arc 20">
              <a:extLst>
                <a:ext uri="{FF2B5EF4-FFF2-40B4-BE49-F238E27FC236}">
                  <a16:creationId xmlns:a16="http://schemas.microsoft.com/office/drawing/2014/main" id="{804E98F7-0507-5D29-B830-EDB4E199E06D}"/>
                </a:ext>
              </a:extLst>
            </p:cNvPr>
            <p:cNvSpPr/>
            <p:nvPr/>
          </p:nvSpPr>
          <p:spPr>
            <a:xfrm>
              <a:off x="904935" y="2615993"/>
              <a:ext cx="1702410" cy="1702410"/>
            </a:xfrm>
            <a:prstGeom prst="arc">
              <a:avLst>
                <a:gd name="adj1" fmla="val 13191277"/>
                <a:gd name="adj2" fmla="val 14953178"/>
              </a:avLst>
            </a:prstGeom>
            <a:ln w="98425" cap="rnd">
              <a:solidFill>
                <a:srgbClr val="E43B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1178D043-8933-8C93-2199-E333ACCCB669}"/>
                </a:ext>
              </a:extLst>
            </p:cNvPr>
            <p:cNvSpPr/>
            <p:nvPr/>
          </p:nvSpPr>
          <p:spPr>
            <a:xfrm>
              <a:off x="904431" y="2615993"/>
              <a:ext cx="1702410" cy="1702410"/>
            </a:xfrm>
            <a:prstGeom prst="arc">
              <a:avLst>
                <a:gd name="adj1" fmla="val 5281496"/>
                <a:gd name="adj2" fmla="val 12345390"/>
              </a:avLst>
            </a:prstGeom>
            <a:noFill/>
            <a:ln w="98425" cap="rnd">
              <a:solidFill>
                <a:srgbClr val="E43B82">
                  <a:alpha val="5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FFAC6ECF-20AA-5AD6-14A6-A0B8ED859B5C}"/>
                </a:ext>
              </a:extLst>
            </p:cNvPr>
            <p:cNvSpPr/>
            <p:nvPr/>
          </p:nvSpPr>
          <p:spPr>
            <a:xfrm>
              <a:off x="903927" y="2615993"/>
              <a:ext cx="1702410" cy="1702410"/>
            </a:xfrm>
            <a:prstGeom prst="arc">
              <a:avLst>
                <a:gd name="adj1" fmla="val 2479116"/>
                <a:gd name="adj2" fmla="val 4228042"/>
              </a:avLst>
            </a:prstGeom>
            <a:noFill/>
            <a:ln w="98425" cap="rnd">
              <a:solidFill>
                <a:srgbClr val="E43B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6B80A4CA-C134-678A-6F74-EAC2B5A07094}"/>
                </a:ext>
              </a:extLst>
            </p:cNvPr>
            <p:cNvSpPr/>
            <p:nvPr/>
          </p:nvSpPr>
          <p:spPr>
            <a:xfrm>
              <a:off x="903423" y="2615993"/>
              <a:ext cx="1702410" cy="1702410"/>
            </a:xfrm>
            <a:prstGeom prst="arc">
              <a:avLst>
                <a:gd name="adj1" fmla="val 16071831"/>
                <a:gd name="adj2" fmla="val 1434890"/>
              </a:avLst>
            </a:prstGeom>
            <a:noFill/>
            <a:ln w="98425" cap="rnd">
              <a:solidFill>
                <a:srgbClr val="E43B82">
                  <a:alpha val="5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9FD18643-378B-5FCA-4072-411F57B83FE3}"/>
              </a:ext>
            </a:extLst>
          </p:cNvPr>
          <p:cNvSpPr txBox="1"/>
          <p:nvPr/>
        </p:nvSpPr>
        <p:spPr>
          <a:xfrm>
            <a:off x="275446" y="4138675"/>
            <a:ext cx="5172510" cy="2209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Logistic Regression</a:t>
            </a:r>
          </a:p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97%</a:t>
            </a:r>
            <a:endParaRPr lang="en-US" sz="6000" dirty="0"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Accuracy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DC4C5B-51E5-CB45-B17C-E0DE94C995F0}"/>
              </a:ext>
            </a:extLst>
          </p:cNvPr>
          <p:cNvGrpSpPr/>
          <p:nvPr/>
        </p:nvGrpSpPr>
        <p:grpSpPr>
          <a:xfrm>
            <a:off x="452171" y="1076682"/>
            <a:ext cx="4792308" cy="4984792"/>
            <a:chOff x="452171" y="1076682"/>
            <a:chExt cx="4792308" cy="4984792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2458641-E0AB-189F-AD77-D2DF769D9F5E}"/>
                </a:ext>
              </a:extLst>
            </p:cNvPr>
            <p:cNvSpPr/>
            <p:nvPr/>
          </p:nvSpPr>
          <p:spPr>
            <a:xfrm>
              <a:off x="452171" y="1197939"/>
              <a:ext cx="4792308" cy="47923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404C937-FEBE-9AA3-0922-C72F6574A0D5}"/>
                </a:ext>
              </a:extLst>
            </p:cNvPr>
            <p:cNvSpPr/>
            <p:nvPr/>
          </p:nvSpPr>
          <p:spPr>
            <a:xfrm>
              <a:off x="2767386" y="1076682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2FA9032-D952-20CE-C4FE-4DFA2DB3BC01}"/>
                </a:ext>
              </a:extLst>
            </p:cNvPr>
            <p:cNvSpPr/>
            <p:nvPr/>
          </p:nvSpPr>
          <p:spPr>
            <a:xfrm>
              <a:off x="4876643" y="2288919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C2ABC1D-4DD9-6738-9DB1-ED67B220404B}"/>
                </a:ext>
              </a:extLst>
            </p:cNvPr>
            <p:cNvSpPr/>
            <p:nvPr/>
          </p:nvSpPr>
          <p:spPr>
            <a:xfrm>
              <a:off x="4846291" y="4574919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9E2E860-D7A6-EFED-634E-564EC76C0398}"/>
                </a:ext>
              </a:extLst>
            </p:cNvPr>
            <p:cNvSpPr/>
            <p:nvPr/>
          </p:nvSpPr>
          <p:spPr>
            <a:xfrm>
              <a:off x="2767386" y="5818960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2746977-BC35-D00E-A568-3A9C3F0842B8}"/>
                </a:ext>
              </a:extLst>
            </p:cNvPr>
            <p:cNvSpPr/>
            <p:nvPr/>
          </p:nvSpPr>
          <p:spPr>
            <a:xfrm>
              <a:off x="675515" y="4664155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B9B23B-EBA6-4B34-90CB-2F7BF25E85D9}"/>
                </a:ext>
              </a:extLst>
            </p:cNvPr>
            <p:cNvSpPr/>
            <p:nvPr/>
          </p:nvSpPr>
          <p:spPr>
            <a:xfrm>
              <a:off x="581172" y="2302478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186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15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53" presetClass="exit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8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64" presetClass="path" presetSubtype="0" accel="50000" fill="hold" nodeType="withEffect" p14:presetBounceEnd="43000">
                                      <p:stCondLst>
                                        <p:cond delay="800"/>
                                      </p:stCondLst>
                                      <p:childTnLst>
                                        <p:animMotion origin="layout" path="M 3.125E-6 -2.22222E-6 L 3.125E-6 -0.14514 " pathEditMode="relative" rAng="0" ptsTypes="AA" p14:bounceEnd="43000">
                                          <p:cBhvr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2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15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53" presetClass="exit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8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64" presetClass="path" presetSubtype="0" accel="5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Motion origin="layout" path="M 3.125E-6 -2.22222E-6 L 3.125E-6 -0.14514 " pathEditMode="relative" rAng="0" ptsTypes="AA">
                                          <p:cBhvr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2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C1E7622-57C2-445E-13FC-BE0578B2D70B}"/>
              </a:ext>
            </a:extLst>
          </p:cNvPr>
          <p:cNvSpPr txBox="1"/>
          <p:nvPr/>
        </p:nvSpPr>
        <p:spPr>
          <a:xfrm>
            <a:off x="357089" y="2219592"/>
            <a:ext cx="11477822" cy="42183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300" i="0" u="none" strike="noStrike" kern="1200" cap="none" spc="0" normalizeH="0" baseline="0" noProof="0" dirty="0">
                <a:ln>
                  <a:noFill/>
                </a:ln>
                <a:solidFill>
                  <a:srgbClr val="E43B82">
                    <a:alpha val="4000"/>
                  </a:srgbClr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TEAM</a:t>
            </a:r>
            <a:endParaRPr lang="en-US" sz="59500" b="1" dirty="0">
              <a:solidFill>
                <a:srgbClr val="E43B82">
                  <a:alpha val="4000"/>
                </a:srgbClr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2E14C9-A2CB-0A20-7D81-CADB19DDDD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64626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5468C9-2078-D2DA-133E-EB6C82B2A2C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71063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AB9D2E5-9551-890D-B203-AE976EB3B9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1103" r="406" b="24831"/>
          <a:stretch/>
        </p:blipFill>
        <p:spPr>
          <a:xfrm>
            <a:off x="8390374" y="4204194"/>
            <a:ext cx="1844110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528731-730D-429F-F849-B8F0816FAE1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83937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492D5-0158-D93D-4FEF-79B1DAF85C6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77500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87EC5E-7AA8-109E-FD90-C4E1BA37771B}"/>
              </a:ext>
            </a:extLst>
          </p:cNvPr>
          <p:cNvSpPr txBox="1"/>
          <p:nvPr/>
        </p:nvSpPr>
        <p:spPr>
          <a:xfrm>
            <a:off x="1417864" y="2652487"/>
            <a:ext cx="9127672" cy="1551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SOS Pi </a:t>
            </a:r>
            <a:r>
              <a:rPr kumimoji="0" lang="en-US" sz="115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Group 4</a:t>
            </a:r>
            <a:endParaRPr lang="en-US" sz="6000" b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2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0C71AB-84D6-0D95-9955-A1D1C88869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000" t="22000" r="22000" b="22000"/>
          <a:stretch/>
        </p:blipFill>
        <p:spPr>
          <a:xfrm>
            <a:off x="9004825" y="4038600"/>
            <a:ext cx="1338342" cy="13383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C1E7622-57C2-445E-13FC-BE0578B2D70B}"/>
              </a:ext>
            </a:extLst>
          </p:cNvPr>
          <p:cNvSpPr txBox="1"/>
          <p:nvPr/>
        </p:nvSpPr>
        <p:spPr>
          <a:xfrm>
            <a:off x="357089" y="2219592"/>
            <a:ext cx="11477822" cy="42183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300" i="0" u="none" strike="noStrike" kern="1200" cap="none" spc="0" normalizeH="0" baseline="0" noProof="0" dirty="0">
                <a:ln>
                  <a:noFill/>
                </a:ln>
                <a:solidFill>
                  <a:srgbClr val="E43B82">
                    <a:alpha val="4000"/>
                  </a:srgbClr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TEAM</a:t>
            </a:r>
            <a:endParaRPr lang="en-US" sz="59500" b="1" dirty="0">
              <a:solidFill>
                <a:srgbClr val="E43B82">
                  <a:alpha val="4000"/>
                </a:srgbClr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2E14C9-A2CB-0A20-7D81-CADB19DDDD0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762" y="1823888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5468C9-2078-D2DA-133E-EB6C82B2A2C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5460" y="3264240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492D5-0158-D93D-4FEF-79B1DAF85C6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12519" y="4359185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87EC5E-7AA8-109E-FD90-C4E1BA37771B}"/>
              </a:ext>
            </a:extLst>
          </p:cNvPr>
          <p:cNvSpPr txBox="1"/>
          <p:nvPr/>
        </p:nvSpPr>
        <p:spPr>
          <a:xfrm>
            <a:off x="4264478" y="5544438"/>
            <a:ext cx="9127672" cy="1108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MAVIS</a:t>
            </a:r>
            <a:endParaRPr lang="en-US" sz="6000" b="1" dirty="0">
              <a:latin typeface="Bahnschrift SemiBold SemiConden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528731-730D-429F-F849-B8F0816FAE10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42010" y="4816890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57F3CA-CBAF-938F-8C36-97853400EE9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1103" r="406" b="24831"/>
          <a:stretch/>
        </p:blipFill>
        <p:spPr>
          <a:xfrm>
            <a:off x="4201884" y="4816889"/>
            <a:ext cx="1844110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21A27A1-BD7C-A752-E5C4-04265BF0F61F}"/>
              </a:ext>
            </a:extLst>
          </p:cNvPr>
          <p:cNvGrpSpPr/>
          <p:nvPr/>
        </p:nvGrpSpPr>
        <p:grpSpPr>
          <a:xfrm>
            <a:off x="5498070" y="4202233"/>
            <a:ext cx="629981" cy="746492"/>
            <a:chOff x="5559565" y="4069687"/>
            <a:chExt cx="629981" cy="74649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10064F4-8404-4008-682E-DCC9C1BEC6B0}"/>
                </a:ext>
              </a:extLst>
            </p:cNvPr>
            <p:cNvSpPr/>
            <p:nvPr/>
          </p:nvSpPr>
          <p:spPr>
            <a:xfrm>
              <a:off x="5559565" y="4497795"/>
              <a:ext cx="318384" cy="31838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1135B16-187B-D70A-50D6-2071B6995FA5}"/>
                </a:ext>
              </a:extLst>
            </p:cNvPr>
            <p:cNvSpPr/>
            <p:nvPr/>
          </p:nvSpPr>
          <p:spPr>
            <a:xfrm>
              <a:off x="5610550" y="4069687"/>
              <a:ext cx="578996" cy="578996"/>
            </a:xfrm>
            <a:prstGeom prst="ellipse">
              <a:avLst/>
            </a:prstGeom>
            <a:solidFill>
              <a:srgbClr val="E8F0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F38D34-CC53-2EF5-0B52-5E6282792FAC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98560" y="1683207"/>
            <a:ext cx="2847648" cy="2847648"/>
          </a:xfrm>
          <a:prstGeom prst="ellipse">
            <a:avLst/>
          </a:prstGeom>
          <a:ln w="635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389004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0C71AB-84D6-0D95-9955-A1D1C888691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000" t="22000" r="22000" b="22000"/>
          <a:stretch/>
        </p:blipFill>
        <p:spPr>
          <a:xfrm>
            <a:off x="7180013" y="581333"/>
            <a:ext cx="3513382" cy="35133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2E14C9-A2CB-0A20-7D81-CADB19DDDD0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762" y="108043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5468C9-2078-D2DA-133E-EB6C82B2A2C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5460" y="2520785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492D5-0158-D93D-4FEF-79B1DAF85C6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12519" y="3615730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87EC5E-7AA8-109E-FD90-C4E1BA37771B}"/>
              </a:ext>
            </a:extLst>
          </p:cNvPr>
          <p:cNvSpPr txBox="1"/>
          <p:nvPr/>
        </p:nvSpPr>
        <p:spPr>
          <a:xfrm>
            <a:off x="6799476" y="3612032"/>
            <a:ext cx="4274456" cy="1652789"/>
          </a:xfrm>
          <a:prstGeom prst="rect">
            <a:avLst/>
          </a:prstGeom>
          <a:noFill/>
        </p:spPr>
        <p:txBody>
          <a:bodyPr wrap="square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Thank</a:t>
            </a:r>
            <a:r>
              <a:rPr kumimoji="0" lang="en-US" sz="11500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 you!</a:t>
            </a:r>
            <a:endParaRPr lang="en-US" sz="6000" b="1" dirty="0">
              <a:latin typeface="Bahnschrift SemiBold SemiConden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528731-730D-429F-F849-B8F0816FAE10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42010" y="4073435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57F3CA-CBAF-938F-8C36-97853400EE9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1103" r="406" b="24831"/>
          <a:stretch/>
        </p:blipFill>
        <p:spPr>
          <a:xfrm>
            <a:off x="4201884" y="4073434"/>
            <a:ext cx="1844110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21A27A1-BD7C-A752-E5C4-04265BF0F61F}"/>
              </a:ext>
            </a:extLst>
          </p:cNvPr>
          <p:cNvGrpSpPr/>
          <p:nvPr/>
        </p:nvGrpSpPr>
        <p:grpSpPr>
          <a:xfrm>
            <a:off x="3020997" y="3183925"/>
            <a:ext cx="629981" cy="746492"/>
            <a:chOff x="5559565" y="4069687"/>
            <a:chExt cx="629981" cy="74649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10064F4-8404-4008-682E-DCC9C1BEC6B0}"/>
                </a:ext>
              </a:extLst>
            </p:cNvPr>
            <p:cNvSpPr/>
            <p:nvPr/>
          </p:nvSpPr>
          <p:spPr>
            <a:xfrm>
              <a:off x="5559565" y="4497795"/>
              <a:ext cx="318384" cy="31838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1135B16-187B-D70A-50D6-2071B6995FA5}"/>
                </a:ext>
              </a:extLst>
            </p:cNvPr>
            <p:cNvSpPr/>
            <p:nvPr/>
          </p:nvSpPr>
          <p:spPr>
            <a:xfrm>
              <a:off x="5610550" y="4069687"/>
              <a:ext cx="578996" cy="578996"/>
            </a:xfrm>
            <a:prstGeom prst="ellipse">
              <a:avLst/>
            </a:prstGeom>
            <a:solidFill>
              <a:srgbClr val="E8F0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F38D34-CC53-2EF5-0B52-5E6282792FAC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78060" y="764384"/>
            <a:ext cx="2847648" cy="2847648"/>
          </a:xfrm>
          <a:prstGeom prst="ellipse">
            <a:avLst/>
          </a:prstGeom>
          <a:ln w="63500">
            <a:solidFill>
              <a:schemeClr val="bg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B787127-A3FB-4A6D-A756-97B2D045DF61}"/>
              </a:ext>
            </a:extLst>
          </p:cNvPr>
          <p:cNvSpPr txBox="1"/>
          <p:nvPr/>
        </p:nvSpPr>
        <p:spPr>
          <a:xfrm>
            <a:off x="525901" y="5662319"/>
            <a:ext cx="6250153" cy="1040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 SemiBold SemiConden" panose="020B0502040204020203" pitchFamily="34" charset="0"/>
              </a:rPr>
              <a:t>SOS Pi Group 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BCAD4F-39AB-4B2B-992A-17B14D343660}"/>
              </a:ext>
            </a:extLst>
          </p:cNvPr>
          <p:cNvSpPr/>
          <p:nvPr/>
        </p:nvSpPr>
        <p:spPr>
          <a:xfrm>
            <a:off x="444258" y="5874566"/>
            <a:ext cx="81643" cy="662759"/>
          </a:xfrm>
          <a:prstGeom prst="rect">
            <a:avLst/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15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01"/>
                            </p:stCondLst>
                            <p:childTnLst>
                              <p:par>
                                <p:cTn id="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01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3324</TotalTime>
  <Words>254</Words>
  <Application>Microsoft Office PowerPoint</Application>
  <PresentationFormat>Widescreen</PresentationFormat>
  <Paragraphs>103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Aptos</vt:lpstr>
      <vt:lpstr>Arial</vt:lpstr>
      <vt:lpstr>Bahnschrift SemiBold SemiConden</vt:lpstr>
      <vt:lpstr>Baskerville Old Face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Mawulorm</dc:creator>
  <cp:lastModifiedBy>Stifler Steva Yidana</cp:lastModifiedBy>
  <cp:revision>80</cp:revision>
  <dcterms:created xsi:type="dcterms:W3CDTF">2024-08-27T01:22:05Z</dcterms:created>
  <dcterms:modified xsi:type="dcterms:W3CDTF">2024-08-29T18:55:07Z</dcterms:modified>
</cp:coreProperties>
</file>

<file path=docProps/thumbnail.jpeg>
</file>